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10969625" cy="6170613"/>
  <p:notesSz cx="6858000" cy="9144000"/>
  <p:custDataLst>
    <p:tags r:id="rId8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buFontTx/>
      <a:buNone/>
      <a:defRPr lang="en-US" sz="1800" b="0" i="0" u="none" kern="1200">
        <a:solidFill>
          <a:schemeClr val="tx1"/>
        </a:solidFill>
        <a:latin typeface="Bosch Office Sans" pitchFamily="2" charset="0"/>
        <a:ea typeface="+mn-ea"/>
        <a:cs typeface="+mn-cs"/>
      </a:defRPr>
    </a:lvl1pPr>
    <a:lvl2pPr marL="45697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2pPr>
    <a:lvl3pPr marL="91394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3pPr>
    <a:lvl4pPr marL="137091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4pPr>
    <a:lvl5pPr marL="182788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5pPr>
    <a:lvl6pPr marL="2284857" algn="l" defTabSz="913943" rtl="0" eaLnBrk="1" latinLnBrk="0" hangingPunct="1"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6pPr>
    <a:lvl7pPr marL="2741828" algn="l" defTabSz="913943" rtl="0" eaLnBrk="1" latinLnBrk="0" hangingPunct="1"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7pPr>
    <a:lvl8pPr marL="3198800" algn="l" defTabSz="913943" rtl="0" eaLnBrk="1" latinLnBrk="0" hangingPunct="1"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8pPr>
    <a:lvl9pPr marL="3655771" algn="l" defTabSz="913943" rtl="0" eaLnBrk="1" latinLnBrk="0" hangingPunct="1"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" userDrawn="1">
          <p15:clr>
            <a:srgbClr val="A4A3A4"/>
          </p15:clr>
        </p15:guide>
        <p15:guide id="2" orient="horz" pos="656" userDrawn="1">
          <p15:clr>
            <a:srgbClr val="A4A3A4"/>
          </p15:clr>
        </p15:guide>
        <p15:guide id="3" orient="horz" pos="816" userDrawn="1">
          <p15:clr>
            <a:srgbClr val="A4A3A4"/>
          </p15:clr>
        </p15:guide>
        <p15:guide id="4" orient="horz" pos="3440" userDrawn="1">
          <p15:clr>
            <a:srgbClr val="A4A3A4"/>
          </p15:clr>
        </p15:guide>
        <p15:guide id="5" pos="160" userDrawn="1">
          <p15:clr>
            <a:srgbClr val="A4A3A4"/>
          </p15:clr>
        </p15:guide>
        <p15:guide id="6" pos="67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00CCFF"/>
    <a:srgbClr val="819EB1"/>
    <a:srgbClr val="002B49"/>
    <a:srgbClr val="A3BAC8"/>
    <a:srgbClr val="91F0FF"/>
    <a:srgbClr val="5A7C91"/>
    <a:srgbClr val="DF0024"/>
    <a:srgbClr val="0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348" y="136"/>
      </p:cViewPr>
      <p:guideLst>
        <p:guide orient="horz" pos="160"/>
        <p:guide orient="horz" pos="656"/>
        <p:guide orient="horz" pos="816"/>
        <p:guide orient="horz" pos="3440"/>
        <p:guide pos="160"/>
        <p:guide pos="67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210" y="5571490"/>
            <a:ext cx="1046480" cy="443230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Subtitle 2" hidden="1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0" y="0"/>
            <a:ext cx="1270000" cy="127000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none"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defRPr sz="100" b="0" i="0" u="none" spc="0">
                <a:solidFill>
                  <a:schemeClr val="tx1"/>
                </a:solidFill>
                <a:latin typeface="Bosch Office Sans" pitchFamily="2" charset="0"/>
              </a:defRPr>
            </a:lvl1pPr>
            <a:lvl2pPr marL="548423" indent="0" algn="ctr">
              <a:buNone/>
              <a:defRPr sz="2399"/>
            </a:lvl2pPr>
            <a:lvl3pPr marL="1096846" indent="0" algn="ctr">
              <a:buNone/>
              <a:defRPr sz="2159"/>
            </a:lvl3pPr>
            <a:lvl4pPr marL="1645269" indent="0" algn="ctr">
              <a:buNone/>
              <a:defRPr sz="1919"/>
            </a:lvl4pPr>
            <a:lvl5pPr marL="2193692" indent="0" algn="ctr">
              <a:buNone/>
              <a:defRPr sz="1919"/>
            </a:lvl5pPr>
            <a:lvl6pPr marL="2742115" indent="0" algn="ctr">
              <a:buNone/>
              <a:defRPr sz="1919"/>
            </a:lvl6pPr>
            <a:lvl7pPr marL="3290538" indent="0" algn="ctr">
              <a:buNone/>
              <a:defRPr sz="1919"/>
            </a:lvl7pPr>
            <a:lvl8pPr marL="3838961" indent="0" algn="ctr">
              <a:buNone/>
              <a:defRPr sz="1919"/>
            </a:lvl8pPr>
            <a:lvl9pPr marL="4387383" indent="0" algn="ctr">
              <a:buNone/>
              <a:defRPr sz="1919"/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62560" y="615950"/>
            <a:ext cx="10650220" cy="4484370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90170" tIns="46990" rIns="90170" bIns="46990" anchor="t" anchorCtr="0">
            <a:noAutofit/>
          </a:bodyPr>
          <a:lstStyle>
            <a:lvl1pPr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Tx/>
              <a:buNone/>
              <a:defRPr sz="8000" b="1" i="0" u="none" spc="0">
                <a:solidFill>
                  <a:srgbClr val="FFFFFF"/>
                </a:solidFill>
                <a:latin typeface="Bosch Office Sans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544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9097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075" y="328615"/>
            <a:ext cx="2364089" cy="5229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3462" y="328615"/>
            <a:ext cx="6895434" cy="52292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7485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502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99" y="129601"/>
            <a:ext cx="10710000" cy="5335200"/>
          </a:xfrm>
        </p:spPr>
        <p:txBody>
          <a:bodyPr lIns="129600" tIns="129600" rIns="129600" bIns="129600" anchor="t"/>
          <a:lstStyle>
            <a:lvl1pPr>
              <a:defRPr sz="7197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20000" y="4813200"/>
            <a:ext cx="3600000" cy="651600"/>
          </a:xfrm>
        </p:spPr>
        <p:txBody>
          <a:bodyPr anchor="b"/>
          <a:lstStyle>
            <a:lvl1pPr marL="0" indent="0">
              <a:buNone/>
              <a:defRPr sz="2159">
                <a:solidFill>
                  <a:schemeClr val="tx1">
                    <a:tint val="75000"/>
                  </a:schemeClr>
                </a:solidFill>
              </a:defRPr>
            </a:lvl1pPr>
            <a:lvl2pPr marL="548423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096846" indent="0">
              <a:buNone/>
              <a:defRPr sz="2159">
                <a:solidFill>
                  <a:schemeClr val="tx1">
                    <a:tint val="75000"/>
                  </a:schemeClr>
                </a:solidFill>
              </a:defRPr>
            </a:lvl3pPr>
            <a:lvl4pPr marL="1645269" indent="0">
              <a:buNone/>
              <a:defRPr sz="1919">
                <a:solidFill>
                  <a:schemeClr val="tx1">
                    <a:tint val="75000"/>
                  </a:schemeClr>
                </a:solidFill>
              </a:defRPr>
            </a:lvl4pPr>
            <a:lvl5pPr marL="2193692" indent="0">
              <a:buNone/>
              <a:defRPr sz="1919">
                <a:solidFill>
                  <a:schemeClr val="tx1">
                    <a:tint val="75000"/>
                  </a:schemeClr>
                </a:solidFill>
              </a:defRPr>
            </a:lvl5pPr>
            <a:lvl6pPr marL="2742115" indent="0">
              <a:buNone/>
              <a:defRPr sz="1919">
                <a:solidFill>
                  <a:schemeClr val="tx1">
                    <a:tint val="75000"/>
                  </a:schemeClr>
                </a:solidFill>
              </a:defRPr>
            </a:lvl6pPr>
            <a:lvl7pPr marL="3290538" indent="0">
              <a:buNone/>
              <a:defRPr sz="1919">
                <a:solidFill>
                  <a:schemeClr val="tx1">
                    <a:tint val="75000"/>
                  </a:schemeClr>
                </a:solidFill>
              </a:defRPr>
            </a:lvl7pPr>
            <a:lvl8pPr marL="3838961" indent="0">
              <a:buNone/>
              <a:defRPr sz="1919">
                <a:solidFill>
                  <a:schemeClr val="tx1">
                    <a:tint val="75000"/>
                  </a:schemeClr>
                </a:solidFill>
              </a:defRPr>
            </a:lvl8pPr>
            <a:lvl9pPr marL="4387383" indent="0">
              <a:buNone/>
              <a:defRPr sz="191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4421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201" y="1296000"/>
            <a:ext cx="4860000" cy="4168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53601" y="1295999"/>
            <a:ext cx="4860000" cy="4168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5396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00" y="648000"/>
            <a:ext cx="10450800" cy="388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200" y="1296001"/>
            <a:ext cx="4860000" cy="741362"/>
          </a:xfrm>
        </p:spPr>
        <p:txBody>
          <a:bodyPr anchor="t"/>
          <a:lstStyle>
            <a:lvl1pPr marL="0" indent="0">
              <a:buNone/>
              <a:defRPr sz="1440" b="0"/>
            </a:lvl1pPr>
            <a:lvl2pPr marL="548423" indent="0">
              <a:buNone/>
              <a:defRPr sz="2399" b="1"/>
            </a:lvl2pPr>
            <a:lvl3pPr marL="1096846" indent="0">
              <a:buNone/>
              <a:defRPr sz="2159" b="1"/>
            </a:lvl3pPr>
            <a:lvl4pPr marL="1645269" indent="0">
              <a:buNone/>
              <a:defRPr sz="1919" b="1"/>
            </a:lvl4pPr>
            <a:lvl5pPr marL="2193692" indent="0">
              <a:buNone/>
              <a:defRPr sz="1919" b="1"/>
            </a:lvl5pPr>
            <a:lvl6pPr marL="2742115" indent="0">
              <a:buNone/>
              <a:defRPr sz="1919" b="1"/>
            </a:lvl6pPr>
            <a:lvl7pPr marL="3290538" indent="0">
              <a:buNone/>
              <a:defRPr sz="1919" b="1"/>
            </a:lvl7pPr>
            <a:lvl8pPr marL="3838961" indent="0">
              <a:buNone/>
              <a:defRPr sz="1919" b="1"/>
            </a:lvl8pPr>
            <a:lvl9pPr marL="4387383" indent="0">
              <a:buNone/>
              <a:defRPr sz="1919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9200" y="2254251"/>
            <a:ext cx="4860000" cy="32073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53600" y="1296001"/>
            <a:ext cx="4860000" cy="741362"/>
          </a:xfrm>
        </p:spPr>
        <p:txBody>
          <a:bodyPr anchor="t"/>
          <a:lstStyle>
            <a:lvl1pPr marL="0" indent="0">
              <a:buNone/>
              <a:defRPr sz="1440" b="0"/>
            </a:lvl1pPr>
            <a:lvl2pPr marL="548423" indent="0">
              <a:buNone/>
              <a:defRPr sz="2399" b="1"/>
            </a:lvl2pPr>
            <a:lvl3pPr marL="1096846" indent="0">
              <a:buNone/>
              <a:defRPr sz="2159" b="1"/>
            </a:lvl3pPr>
            <a:lvl4pPr marL="1645269" indent="0">
              <a:buNone/>
              <a:defRPr sz="1919" b="1"/>
            </a:lvl4pPr>
            <a:lvl5pPr marL="2193692" indent="0">
              <a:buNone/>
              <a:defRPr sz="1919" b="1"/>
            </a:lvl5pPr>
            <a:lvl6pPr marL="2742115" indent="0">
              <a:buNone/>
              <a:defRPr sz="1919" b="1"/>
            </a:lvl6pPr>
            <a:lvl7pPr marL="3290538" indent="0">
              <a:buNone/>
              <a:defRPr sz="1919" b="1"/>
            </a:lvl7pPr>
            <a:lvl8pPr marL="3838961" indent="0">
              <a:buNone/>
              <a:defRPr sz="1919" b="1"/>
            </a:lvl8pPr>
            <a:lvl9pPr marL="4387383" indent="0">
              <a:buNone/>
              <a:defRPr sz="1919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53600" y="2254251"/>
            <a:ext cx="4860000" cy="32073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5821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4090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201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01" y="648000"/>
            <a:ext cx="10450800" cy="388800"/>
          </a:xfrm>
        </p:spPr>
        <p:txBody>
          <a:bodyPr anchor="t"/>
          <a:lstStyle>
            <a:lvl1pPr>
              <a:defRPr sz="2519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3601" y="1295999"/>
            <a:ext cx="4860000" cy="4168800"/>
          </a:xfrm>
        </p:spPr>
        <p:txBody>
          <a:bodyPr/>
          <a:lstStyle>
            <a:lvl1pPr>
              <a:defRPr sz="1619"/>
            </a:lvl1pPr>
            <a:lvl2pPr>
              <a:defRPr sz="1440"/>
            </a:lvl2pPr>
            <a:lvl3pPr>
              <a:defRPr sz="1260"/>
            </a:lvl3pPr>
            <a:lvl4pPr>
              <a:defRPr sz="1170"/>
            </a:lvl4pPr>
            <a:lvl5pPr>
              <a:defRPr sz="1170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9201" y="1296000"/>
            <a:ext cx="4860000" cy="4168800"/>
          </a:xfrm>
        </p:spPr>
        <p:txBody>
          <a:bodyPr/>
          <a:lstStyle>
            <a:lvl1pPr marL="0" indent="0">
              <a:buNone/>
              <a:defRPr sz="1619"/>
            </a:lvl1pPr>
            <a:lvl2pPr marL="548423" indent="0">
              <a:buNone/>
              <a:defRPr sz="1679"/>
            </a:lvl2pPr>
            <a:lvl3pPr marL="1096846" indent="0">
              <a:buNone/>
              <a:defRPr sz="1440"/>
            </a:lvl3pPr>
            <a:lvl4pPr marL="1645269" indent="0">
              <a:buNone/>
              <a:defRPr sz="1199"/>
            </a:lvl4pPr>
            <a:lvl5pPr marL="2193692" indent="0">
              <a:buNone/>
              <a:defRPr sz="1199"/>
            </a:lvl5pPr>
            <a:lvl6pPr marL="2742115" indent="0">
              <a:buNone/>
              <a:defRPr sz="1199"/>
            </a:lvl6pPr>
            <a:lvl7pPr marL="3290538" indent="0">
              <a:buNone/>
              <a:defRPr sz="1199"/>
            </a:lvl7pPr>
            <a:lvl8pPr marL="3838961" indent="0">
              <a:buNone/>
              <a:defRPr sz="1199"/>
            </a:lvl8pPr>
            <a:lvl9pPr marL="4387383" indent="0">
              <a:buNone/>
              <a:defRPr sz="1199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9398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00" y="648000"/>
            <a:ext cx="10454400" cy="388800"/>
          </a:xfrm>
        </p:spPr>
        <p:txBody>
          <a:bodyPr anchor="t"/>
          <a:lstStyle>
            <a:lvl1pPr>
              <a:defRPr sz="2519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53601" y="1296000"/>
            <a:ext cx="4860000" cy="4168800"/>
          </a:xfrm>
        </p:spPr>
        <p:txBody>
          <a:bodyPr/>
          <a:lstStyle>
            <a:lvl1pPr marL="0" indent="0">
              <a:buNone/>
              <a:defRPr sz="1440"/>
            </a:lvl1pPr>
            <a:lvl2pPr marL="548423" indent="0">
              <a:buNone/>
              <a:defRPr sz="3359"/>
            </a:lvl2pPr>
            <a:lvl3pPr marL="1096846" indent="0">
              <a:buNone/>
              <a:defRPr sz="2879"/>
            </a:lvl3pPr>
            <a:lvl4pPr marL="1645269" indent="0">
              <a:buNone/>
              <a:defRPr sz="2399"/>
            </a:lvl4pPr>
            <a:lvl5pPr marL="2193692" indent="0">
              <a:buNone/>
              <a:defRPr sz="2399"/>
            </a:lvl5pPr>
            <a:lvl6pPr marL="2742115" indent="0">
              <a:buNone/>
              <a:defRPr sz="2399"/>
            </a:lvl6pPr>
            <a:lvl7pPr marL="3290538" indent="0">
              <a:buNone/>
              <a:defRPr sz="2399"/>
            </a:lvl7pPr>
            <a:lvl8pPr marL="3838961" indent="0">
              <a:buNone/>
              <a:defRPr sz="2399"/>
            </a:lvl8pPr>
            <a:lvl9pPr marL="4387383" indent="0">
              <a:buNone/>
              <a:defRPr sz="2399"/>
            </a:lvl9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9201" y="1296000"/>
            <a:ext cx="4860000" cy="4168800"/>
          </a:xfrm>
        </p:spPr>
        <p:txBody>
          <a:bodyPr/>
          <a:lstStyle>
            <a:lvl1pPr marL="0" indent="0">
              <a:buNone/>
              <a:defRPr sz="1440"/>
            </a:lvl1pPr>
            <a:lvl2pPr marL="548423" indent="0">
              <a:buNone/>
              <a:defRPr sz="1679"/>
            </a:lvl2pPr>
            <a:lvl3pPr marL="1096846" indent="0">
              <a:buNone/>
              <a:defRPr sz="1440"/>
            </a:lvl3pPr>
            <a:lvl4pPr marL="1645269" indent="0">
              <a:buNone/>
              <a:defRPr sz="1199"/>
            </a:lvl4pPr>
            <a:lvl5pPr marL="2193692" indent="0">
              <a:buNone/>
              <a:defRPr sz="1199"/>
            </a:lvl5pPr>
            <a:lvl6pPr marL="2742115" indent="0">
              <a:buNone/>
              <a:defRPr sz="1199"/>
            </a:lvl6pPr>
            <a:lvl7pPr marL="3290538" indent="0">
              <a:buNone/>
              <a:defRPr sz="1199"/>
            </a:lvl7pPr>
            <a:lvl8pPr marL="3838961" indent="0">
              <a:buNone/>
              <a:defRPr sz="1199"/>
            </a:lvl8pPr>
            <a:lvl9pPr marL="4387383" indent="0">
              <a:buNone/>
              <a:defRPr sz="1199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3578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01" y="648000"/>
            <a:ext cx="10450800" cy="3888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201" y="1296000"/>
            <a:ext cx="10450800" cy="4168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  <a:endParaRPr lang="de-DE" dirty="0"/>
          </a:p>
        </p:txBody>
      </p:sp>
      <p:pic>
        <p:nvPicPr>
          <p:cNvPr id="5" name="Picture 4"/>
          <p:cNvPicPr>
            <a:picLocks/>
          </p:cNvPicPr>
          <p:nvPr userDrawn="1">
            <p:custDataLst>
              <p:tags r:id="rId13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210" y="5571490"/>
            <a:ext cx="1046480" cy="443230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>
            <a:picLocks/>
          </p:cNvPicPr>
          <p:nvPr userDrawn="1">
            <p:custDataLst>
              <p:tags r:id="rId14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2670"/>
            <a:ext cx="10970260" cy="57150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8976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1096846" rtl="0" eaLnBrk="1" latinLnBrk="0" hangingPunct="1">
        <a:lnSpc>
          <a:spcPct val="90000"/>
        </a:lnSpc>
        <a:spcBef>
          <a:spcPct val="0"/>
        </a:spcBef>
        <a:buFontTx/>
        <a:buNone/>
        <a:defRPr sz="1800" b="0" i="0" u="none" kern="1200">
          <a:solidFill>
            <a:schemeClr val="tx1"/>
          </a:solidFill>
          <a:latin typeface="Bosch Office Sans" pitchFamily="2" charset="0"/>
          <a:ea typeface="+mj-ea"/>
          <a:cs typeface="+mj-cs"/>
        </a:defRPr>
      </a:lvl1pPr>
    </p:titleStyle>
    <p:bodyStyle>
      <a:lvl1pPr marL="251460" indent="-251460" algn="l" defTabSz="1096846" rtl="0" eaLnBrk="1" latinLnBrk="0" hangingPunct="1">
        <a:lnSpc>
          <a:spcPct val="107000"/>
        </a:lnSpc>
        <a:spcBef>
          <a:spcPts val="500"/>
        </a:spcBef>
        <a:buClrTx/>
        <a:buSzPct val="100000"/>
        <a:buFont typeface="Wingdings" panose="05000000000000000000" pitchFamily="2" charset="2"/>
        <a:buChar char="§"/>
        <a:defRPr sz="1800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1pPr>
      <a:lvl2pPr marL="508000" indent="-274320" algn="l" defTabSz="1096846" rtl="0" eaLnBrk="1" latinLnBrk="0" hangingPunct="1">
        <a:lnSpc>
          <a:spcPct val="103000"/>
        </a:lnSpc>
        <a:spcBef>
          <a:spcPts val="500"/>
        </a:spcBef>
        <a:buClrTx/>
        <a:buSzPct val="100000"/>
        <a:buFont typeface="Wingdings" panose="05000000000000000000" pitchFamily="2" charset="2"/>
        <a:buChar char="§"/>
        <a:defRPr sz="1600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2pPr>
      <a:lvl3pPr marL="730250" indent="-204470" algn="l" defTabSz="1096846" rtl="0" eaLnBrk="1" latinLnBrk="0" hangingPunct="1">
        <a:lnSpc>
          <a:spcPct val="102000"/>
        </a:lnSpc>
        <a:spcBef>
          <a:spcPts val="500"/>
        </a:spcBef>
        <a:buClrTx/>
        <a:buSzPct val="100000"/>
        <a:buFontTx/>
        <a:buChar char="‒"/>
        <a:defRPr sz="1400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3pPr>
      <a:lvl4pPr marL="932180" indent="-184150" algn="l" defTabSz="1096846" rtl="0" eaLnBrk="1" latinLnBrk="0" hangingPunct="1">
        <a:lnSpc>
          <a:spcPct val="103000"/>
        </a:lnSpc>
        <a:spcBef>
          <a:spcPts val="500"/>
        </a:spcBef>
        <a:buClrTx/>
        <a:buSzPct val="100000"/>
        <a:buFontTx/>
        <a:buChar char="‒"/>
        <a:defRPr sz="1300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4pPr>
      <a:lvl5pPr marL="932180" indent="-184150" algn="l" defTabSz="1096846" rtl="0" eaLnBrk="1" latinLnBrk="0" hangingPunct="1">
        <a:lnSpc>
          <a:spcPct val="103000"/>
        </a:lnSpc>
        <a:spcBef>
          <a:spcPts val="500"/>
        </a:spcBef>
        <a:buClrTx/>
        <a:buSzPct val="100000"/>
        <a:buFontTx/>
        <a:buChar char="‒"/>
        <a:defRPr sz="1300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5pPr>
      <a:lvl6pPr marL="932180" indent="-184150" algn="l" defTabSz="1096846" rtl="0" eaLnBrk="1" latinLnBrk="0" hangingPunct="1">
        <a:lnSpc>
          <a:spcPct val="103000"/>
        </a:lnSpc>
        <a:spcBef>
          <a:spcPts val="500"/>
        </a:spcBef>
        <a:buClrTx/>
        <a:buSzPct val="100000"/>
        <a:buFontTx/>
        <a:buChar char="‒"/>
        <a:defRPr sz="1300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6pPr>
      <a:lvl7pPr marL="932180" indent="-184150" algn="l" defTabSz="1096846" rtl="0" eaLnBrk="1" latinLnBrk="0" hangingPunct="1">
        <a:lnSpc>
          <a:spcPct val="103000"/>
        </a:lnSpc>
        <a:spcBef>
          <a:spcPts val="500"/>
        </a:spcBef>
        <a:buClrTx/>
        <a:buSzPct val="100000"/>
        <a:buFontTx/>
        <a:buChar char="‒"/>
        <a:defRPr sz="1300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7pPr>
      <a:lvl8pPr marL="932180" indent="-184150" algn="l" defTabSz="1096846" rtl="0" eaLnBrk="1" latinLnBrk="0" hangingPunct="1">
        <a:lnSpc>
          <a:spcPct val="103000"/>
        </a:lnSpc>
        <a:spcBef>
          <a:spcPts val="500"/>
        </a:spcBef>
        <a:buClrTx/>
        <a:buSzPct val="100000"/>
        <a:buFontTx/>
        <a:buChar char="‒"/>
        <a:defRPr sz="1300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8pPr>
      <a:lvl9pPr marL="932180" indent="-184150" algn="l" defTabSz="1096846" rtl="0" eaLnBrk="1" latinLnBrk="0" hangingPunct="1">
        <a:lnSpc>
          <a:spcPct val="103000"/>
        </a:lnSpc>
        <a:spcBef>
          <a:spcPts val="500"/>
        </a:spcBef>
        <a:buClrTx/>
        <a:buSzPct val="100000"/>
        <a:buFontTx/>
        <a:buChar char="‒"/>
        <a:defRPr sz="1300" b="0" i="0" u="none" kern="1200" baseline="0">
          <a:solidFill>
            <a:schemeClr val="tx1"/>
          </a:solidFill>
          <a:latin typeface="Bosch Office Sans" pitchFamily="2" charset="0"/>
          <a:ea typeface="+mn-ea"/>
          <a:cs typeface="+mn-cs"/>
        </a:defRPr>
      </a:lvl9pPr>
    </p:bodyStyle>
    <p:otherStyle>
      <a:defPPr>
        <a:defRPr lang="de-DE"/>
      </a:defPPr>
      <a:lvl1pPr marL="0" algn="l" defTabSz="1096846" rtl="0" eaLnBrk="1" latinLnBrk="0" hangingPunct="1">
        <a:defRPr sz="1619" kern="1200">
          <a:solidFill>
            <a:schemeClr val="tx1"/>
          </a:solidFill>
          <a:latin typeface="+mn-lt"/>
          <a:ea typeface="+mn-ea"/>
          <a:cs typeface="+mn-cs"/>
        </a:defRPr>
      </a:lvl1pPr>
      <a:lvl2pPr marL="548423" algn="l" defTabSz="1096846" rtl="0" eaLnBrk="1" latinLnBrk="0" hangingPunct="1">
        <a:defRPr sz="1619" kern="1200">
          <a:solidFill>
            <a:schemeClr val="tx1"/>
          </a:solidFill>
          <a:latin typeface="+mn-lt"/>
          <a:ea typeface="+mn-ea"/>
          <a:cs typeface="+mn-cs"/>
        </a:defRPr>
      </a:lvl2pPr>
      <a:lvl3pPr marL="1096846" algn="l" defTabSz="1096846" rtl="0" eaLnBrk="1" latinLnBrk="0" hangingPunct="1">
        <a:defRPr sz="1619" kern="1200">
          <a:solidFill>
            <a:schemeClr val="tx1"/>
          </a:solidFill>
          <a:latin typeface="+mn-lt"/>
          <a:ea typeface="+mn-ea"/>
          <a:cs typeface="+mn-cs"/>
        </a:defRPr>
      </a:lvl3pPr>
      <a:lvl4pPr marL="1645269" algn="l" defTabSz="1096846" rtl="0" eaLnBrk="1" latinLnBrk="0" hangingPunct="1">
        <a:defRPr sz="1619" kern="1200">
          <a:solidFill>
            <a:schemeClr val="tx1"/>
          </a:solidFill>
          <a:latin typeface="+mn-lt"/>
          <a:ea typeface="+mn-ea"/>
          <a:cs typeface="+mn-cs"/>
        </a:defRPr>
      </a:lvl4pPr>
      <a:lvl5pPr marL="2193692" algn="l" defTabSz="1096846" rtl="0" eaLnBrk="1" latinLnBrk="0" hangingPunct="1">
        <a:defRPr sz="1619" kern="1200">
          <a:solidFill>
            <a:schemeClr val="tx1"/>
          </a:solidFill>
          <a:latin typeface="+mn-lt"/>
          <a:ea typeface="+mn-ea"/>
          <a:cs typeface="+mn-cs"/>
        </a:defRPr>
      </a:lvl5pPr>
      <a:lvl6pPr marL="2742115" algn="l" defTabSz="1096846" rtl="0" eaLnBrk="1" latinLnBrk="0" hangingPunct="1">
        <a:defRPr sz="1619" kern="1200">
          <a:solidFill>
            <a:schemeClr val="tx1"/>
          </a:solidFill>
          <a:latin typeface="+mn-lt"/>
          <a:ea typeface="+mn-ea"/>
          <a:cs typeface="+mn-cs"/>
        </a:defRPr>
      </a:lvl6pPr>
      <a:lvl7pPr marL="3290538" algn="l" defTabSz="1096846" rtl="0" eaLnBrk="1" latinLnBrk="0" hangingPunct="1">
        <a:defRPr sz="1619" kern="1200">
          <a:solidFill>
            <a:schemeClr val="tx1"/>
          </a:solidFill>
          <a:latin typeface="+mn-lt"/>
          <a:ea typeface="+mn-ea"/>
          <a:cs typeface="+mn-cs"/>
        </a:defRPr>
      </a:lvl7pPr>
      <a:lvl8pPr marL="3838961" algn="l" defTabSz="1096846" rtl="0" eaLnBrk="1" latinLnBrk="0" hangingPunct="1">
        <a:defRPr sz="1619" kern="1200">
          <a:solidFill>
            <a:schemeClr val="tx1"/>
          </a:solidFill>
          <a:latin typeface="+mn-lt"/>
          <a:ea typeface="+mn-ea"/>
          <a:cs typeface="+mn-cs"/>
        </a:defRPr>
      </a:lvl8pPr>
      <a:lvl9pPr marL="4387383" algn="l" defTabSz="1096846" rtl="0" eaLnBrk="1" latinLnBrk="0" hangingPunct="1">
        <a:defRPr sz="16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10" Type="http://schemas.openxmlformats.org/officeDocument/2006/relationships/image" Target="../media/image3.emf"/><Relationship Id="rId4" Type="http://schemas.openxmlformats.org/officeDocument/2006/relationships/tags" Target="../tags/tag10.xml"/><Relationship Id="rId9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tags" Target="../tags/tag27.xml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12" Type="http://schemas.openxmlformats.org/officeDocument/2006/relationships/tags" Target="../tags/tag26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tags" Target="../tags/tag25.xml"/><Relationship Id="rId5" Type="http://schemas.openxmlformats.org/officeDocument/2006/relationships/tags" Target="../tags/tag19.xml"/><Relationship Id="rId15" Type="http://schemas.openxmlformats.org/officeDocument/2006/relationships/image" Target="../media/image4.png"/><Relationship Id="rId10" Type="http://schemas.openxmlformats.org/officeDocument/2006/relationships/tags" Target="../tags/tag24.xml"/><Relationship Id="rId4" Type="http://schemas.openxmlformats.org/officeDocument/2006/relationships/tags" Target="../tags/tag18.xml"/><Relationship Id="rId9" Type="http://schemas.openxmlformats.org/officeDocument/2006/relationships/tags" Target="../tags/tag23.xml"/><Relationship Id="rId14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13" Type="http://schemas.openxmlformats.org/officeDocument/2006/relationships/tags" Target="../tags/tag40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12" Type="http://schemas.openxmlformats.org/officeDocument/2006/relationships/tags" Target="../tags/tag39.xml"/><Relationship Id="rId2" Type="http://schemas.openxmlformats.org/officeDocument/2006/relationships/tags" Target="../tags/tag29.xml"/><Relationship Id="rId16" Type="http://schemas.openxmlformats.org/officeDocument/2006/relationships/image" Target="../media/image5.png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tags" Target="../tags/tag38.xml"/><Relationship Id="rId5" Type="http://schemas.openxmlformats.org/officeDocument/2006/relationships/tags" Target="../tags/tag32.xml"/><Relationship Id="rId15" Type="http://schemas.openxmlformats.org/officeDocument/2006/relationships/slideLayout" Target="../slideLayouts/slideLayout6.xml"/><Relationship Id="rId10" Type="http://schemas.openxmlformats.org/officeDocument/2006/relationships/tags" Target="../tags/tag37.xml"/><Relationship Id="rId4" Type="http://schemas.openxmlformats.org/officeDocument/2006/relationships/tags" Target="../tags/tag31.xml"/><Relationship Id="rId9" Type="http://schemas.openxmlformats.org/officeDocument/2006/relationships/tags" Target="../tags/tag36.xml"/><Relationship Id="rId14" Type="http://schemas.openxmlformats.org/officeDocument/2006/relationships/tags" Target="../tags/tag4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13" Type="http://schemas.openxmlformats.org/officeDocument/2006/relationships/tags" Target="../tags/tag54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12" Type="http://schemas.openxmlformats.org/officeDocument/2006/relationships/tags" Target="../tags/tag53.xml"/><Relationship Id="rId2" Type="http://schemas.openxmlformats.org/officeDocument/2006/relationships/tags" Target="../tags/tag43.xml"/><Relationship Id="rId16" Type="http://schemas.openxmlformats.org/officeDocument/2006/relationships/image" Target="../media/image6.png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11" Type="http://schemas.openxmlformats.org/officeDocument/2006/relationships/tags" Target="../tags/tag52.xml"/><Relationship Id="rId5" Type="http://schemas.openxmlformats.org/officeDocument/2006/relationships/tags" Target="../tags/tag46.xml"/><Relationship Id="rId15" Type="http://schemas.openxmlformats.org/officeDocument/2006/relationships/slideLayout" Target="../slideLayouts/slideLayout6.xml"/><Relationship Id="rId10" Type="http://schemas.openxmlformats.org/officeDocument/2006/relationships/tags" Target="../tags/tag51.xml"/><Relationship Id="rId4" Type="http://schemas.openxmlformats.org/officeDocument/2006/relationships/tags" Target="../tags/tag45.xml"/><Relationship Id="rId9" Type="http://schemas.openxmlformats.org/officeDocument/2006/relationships/tags" Target="../tags/tag50.xml"/><Relationship Id="rId14" Type="http://schemas.openxmlformats.org/officeDocument/2006/relationships/tags" Target="../tags/tag5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63.xml"/><Relationship Id="rId13" Type="http://schemas.openxmlformats.org/officeDocument/2006/relationships/tags" Target="../tags/tag68.xml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12" Type="http://schemas.openxmlformats.org/officeDocument/2006/relationships/tags" Target="../tags/tag67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11" Type="http://schemas.openxmlformats.org/officeDocument/2006/relationships/tags" Target="../tags/tag66.xml"/><Relationship Id="rId5" Type="http://schemas.openxmlformats.org/officeDocument/2006/relationships/tags" Target="../tags/tag60.xml"/><Relationship Id="rId15" Type="http://schemas.openxmlformats.org/officeDocument/2006/relationships/image" Target="../media/image7.png"/><Relationship Id="rId10" Type="http://schemas.openxmlformats.org/officeDocument/2006/relationships/tags" Target="../tags/tag65.xml"/><Relationship Id="rId4" Type="http://schemas.openxmlformats.org/officeDocument/2006/relationships/tags" Target="../tags/tag59.xml"/><Relationship Id="rId9" Type="http://schemas.openxmlformats.org/officeDocument/2006/relationships/tags" Target="../tags/tag64.xml"/><Relationship Id="rId14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76.xml"/><Relationship Id="rId13" Type="http://schemas.openxmlformats.org/officeDocument/2006/relationships/tags" Target="../tags/tag81.xml"/><Relationship Id="rId18" Type="http://schemas.openxmlformats.org/officeDocument/2006/relationships/image" Target="../media/image9.emf"/><Relationship Id="rId3" Type="http://schemas.openxmlformats.org/officeDocument/2006/relationships/tags" Target="../tags/tag71.xml"/><Relationship Id="rId7" Type="http://schemas.openxmlformats.org/officeDocument/2006/relationships/tags" Target="../tags/tag75.xml"/><Relationship Id="rId12" Type="http://schemas.openxmlformats.org/officeDocument/2006/relationships/tags" Target="../tags/tag80.xml"/><Relationship Id="rId17" Type="http://schemas.openxmlformats.org/officeDocument/2006/relationships/image" Target="../media/image8.emf"/><Relationship Id="rId2" Type="http://schemas.openxmlformats.org/officeDocument/2006/relationships/tags" Target="../tags/tag70.xml"/><Relationship Id="rId16" Type="http://schemas.openxmlformats.org/officeDocument/2006/relationships/image" Target="../media/image7.png"/><Relationship Id="rId1" Type="http://schemas.openxmlformats.org/officeDocument/2006/relationships/tags" Target="../tags/tag69.xml"/><Relationship Id="rId6" Type="http://schemas.openxmlformats.org/officeDocument/2006/relationships/tags" Target="../tags/tag74.xml"/><Relationship Id="rId11" Type="http://schemas.openxmlformats.org/officeDocument/2006/relationships/tags" Target="../tags/tag79.xml"/><Relationship Id="rId5" Type="http://schemas.openxmlformats.org/officeDocument/2006/relationships/tags" Target="../tags/tag73.xml"/><Relationship Id="rId15" Type="http://schemas.openxmlformats.org/officeDocument/2006/relationships/slideLayout" Target="../slideLayouts/slideLayout6.xml"/><Relationship Id="rId10" Type="http://schemas.openxmlformats.org/officeDocument/2006/relationships/tags" Target="../tags/tag78.xml"/><Relationship Id="rId4" Type="http://schemas.openxmlformats.org/officeDocument/2006/relationships/tags" Target="../tags/tag72.xml"/><Relationship Id="rId9" Type="http://schemas.openxmlformats.org/officeDocument/2006/relationships/tags" Target="../tags/tag77.xml"/><Relationship Id="rId14" Type="http://schemas.openxmlformats.org/officeDocument/2006/relationships/tags" Target="../tags/tag8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59080" y="259080"/>
            <a:ext cx="10452100" cy="388620"/>
          </a:xfrm>
          <a:prstGeom prst="rect">
            <a:avLst/>
          </a:prstGeom>
          <a:noFill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pPr marR="0" defTabSz="91440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kern="0" cap="none" normalizeH="0" baseline="0" noProof="0" smtClean="0">
                <a:ln>
                  <a:noFill/>
                </a:ln>
                <a:solidFill>
                  <a:srgbClr val="002B49"/>
                </a:solidFill>
                <a:effectLst/>
                <a:uLnTx/>
                <a:uFillTx/>
                <a:latin typeface="+mn-lt"/>
                <a:ea typeface="Bosch Office Sans" panose="020B0604020202020204" pitchFamily="34" charset="-128"/>
                <a:cs typeface="Arial" pitchFamily="34" charset="0"/>
              </a:rPr>
              <a:t>Differential Cylinder</a:t>
            </a:r>
            <a:endParaRPr kumimoji="0" lang="en-US" sz="2800" b="0" i="0" u="none" strike="noStrike" kern="0" cap="none" normalizeH="0" baseline="0" noProof="0" dirty="0" err="1" smtClean="0">
              <a:ln>
                <a:noFill/>
              </a:ln>
              <a:solidFill>
                <a:srgbClr val="002B49"/>
              </a:solidFill>
              <a:effectLst/>
              <a:uLnTx/>
              <a:uFillTx/>
              <a:latin typeface="+mn-lt"/>
              <a:ea typeface="Bosch Office Sans" panose="020B0604020202020204" pitchFamily="34" charset="-128"/>
              <a:cs typeface="Arial" pitchFamily="34" charset="0"/>
            </a:endParaRPr>
          </a:p>
        </p:txBody>
      </p:sp>
      <p:sp>
        <p:nvSpPr>
          <p:cNvPr id="7" name="Rectangle 6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593090" y="5643880"/>
            <a:ext cx="9152890" cy="10795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strike="noStrike" kern="0" cap="none" normalizeH="0" baseline="0" noProof="0" smtClean="0">
                <a:ln>
                  <a:noFill/>
                </a:ln>
                <a:solidFill>
                  <a:srgbClr val="002B49"/>
                </a:solidFill>
                <a:effectLst/>
                <a:uLnTx/>
                <a:uFillTx/>
                <a:ea typeface="+mn-ea"/>
                <a:cs typeface="+mn-cs"/>
              </a:rPr>
              <a:t>Training&amp;Didactic | 08/2018</a:t>
            </a:r>
            <a:endParaRPr kumimoji="0" lang="en-US" sz="600" strike="noStrike" kern="0" cap="none" normalizeH="0" baseline="0" noProof="0" dirty="0" smtClean="0">
              <a:ln>
                <a:noFill/>
              </a:ln>
              <a:solidFill>
                <a:srgbClr val="002B49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593090" y="5758180"/>
            <a:ext cx="9152890" cy="21590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kern="0" cap="none" normalizeH="0" baseline="0" noProof="0" smtClean="0">
                <a:ln>
                  <a:noFill/>
                </a:ln>
                <a:solidFill>
                  <a:srgbClr val="819EB1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© Bosch Rexroth AG 2018. All rights reserved, also regarding any disposal, exploitation, reproduction, editing, distribution, as well as in the event of applications for industrial property rights.</a:t>
            </a:r>
            <a:endParaRPr kumimoji="0" lang="en-US" sz="600" b="0" i="0" u="none" strike="noStrike" kern="0" cap="none" normalizeH="0" baseline="0" noProof="0" dirty="0" smtClean="0">
              <a:ln>
                <a:noFill/>
              </a:ln>
              <a:solidFill>
                <a:srgbClr val="819EB1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/>
          </p:cNvSpPr>
          <p:nvPr>
            <p:custDataLst>
              <p:tags r:id="rId5"/>
            </p:custDataLst>
          </p:nvPr>
        </p:nvSpPr>
        <p:spPr>
          <a:xfrm>
            <a:off x="266700" y="5628640"/>
            <a:ext cx="288290" cy="4102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none" lIns="0" tIns="0" rIns="0" bIns="0" rtlCol="0" anchor="t"/>
          <a:lstStyle/>
          <a:p>
            <a:pPr marL="0" marR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kern="0" cap="none" normalizeH="0" baseline="0" noProof="0" smtClean="0">
                <a:ln>
                  <a:noFill/>
                </a:ln>
                <a:solidFill>
                  <a:srgbClr val="A3BAC8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1</a:t>
            </a:r>
            <a:endParaRPr kumimoji="0" lang="en-US" sz="1200" b="0" i="0" u="none" strike="noStrike" kern="0" cap="none" normalizeH="0" baseline="0" noProof="0" dirty="0" smtClean="0">
              <a:ln>
                <a:noFill/>
              </a:ln>
              <a:solidFill>
                <a:srgbClr val="A3BAC8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4" name="Rectangle 3" hidden="1"/>
          <p:cNvSpPr>
            <a:spLocks/>
          </p:cNvSpPr>
          <p:nvPr>
            <p:custDataLst>
              <p:tags r:id="rId6"/>
            </p:custDataLst>
          </p:nvPr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17780" rIns="0" bIns="0" rtlCol="0" anchor="t">
            <a:normAutofit/>
          </a:bodyPr>
          <a:lstStyle/>
          <a:p>
            <a:pPr marL="0" marR="0" indent="0" defTabSz="91440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550" b="0" i="0" u="none" strike="noStrike" kern="0" cap="none" normalizeH="0" baseline="0" noProof="0" dirty="0" smtClean="0">
              <a:ln>
                <a:noFill/>
              </a:ln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3" name="TextBox 2" hidden="1"/>
          <p:cNvSpPr txBox="1"/>
          <p:nvPr>
            <p:custDataLst>
              <p:tags r:id="rId7"/>
            </p:custDataLst>
          </p:nvPr>
        </p:nvSpPr>
        <p:spPr>
          <a:xfrm>
            <a:off x="0" y="5975350"/>
            <a:ext cx="0" cy="0"/>
          </a:xfrm>
          <a:prstGeom prst="rect">
            <a:avLst/>
          </a:prstGeom>
          <a:noFill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none" lIns="0" tIns="0" rIns="0" bIns="0" rtlCol="0" anchor="t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kern="0" cap="none" normalizeH="0" baseline="0" noProof="0" dirty="0" err="1" smtClean="0">
              <a:ln>
                <a:noFill/>
              </a:ln>
              <a:effectLst/>
              <a:uLnTx/>
              <a:uFillTx/>
              <a:latin typeface="+mn-lt"/>
              <a:ea typeface="Bosch Office Sans" panose="020B0604020202020204" pitchFamily="34" charset="-128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3732211" y="68765"/>
            <a:ext cx="4298606" cy="557511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2310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59080" y="259080"/>
            <a:ext cx="10452100" cy="388620"/>
          </a:xfrm>
          <a:prstGeom prst="rect">
            <a:avLst/>
          </a:prstGeom>
          <a:noFill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pPr marR="0" defTabSz="91440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kern="0" cap="none" normalizeH="0" baseline="0" noProof="0" smtClean="0">
                <a:ln>
                  <a:noFill/>
                </a:ln>
                <a:solidFill>
                  <a:srgbClr val="002B49"/>
                </a:solidFill>
                <a:effectLst/>
                <a:uLnTx/>
                <a:uFillTx/>
                <a:latin typeface="+mn-lt"/>
                <a:ea typeface="Bosch Office Sans" panose="020B0604020202020204" pitchFamily="34" charset="-128"/>
                <a:cs typeface="Arial" pitchFamily="34" charset="0"/>
              </a:rPr>
              <a:t>Differential Cylinder</a:t>
            </a:r>
            <a:endParaRPr kumimoji="0" lang="en-US" sz="2800" b="0" i="0" u="none" strike="noStrike" kern="0" cap="none" normalizeH="0" baseline="0" noProof="0" dirty="0" err="1" smtClean="0">
              <a:ln>
                <a:noFill/>
              </a:ln>
              <a:solidFill>
                <a:srgbClr val="002B49"/>
              </a:solidFill>
              <a:effectLst/>
              <a:uLnTx/>
              <a:uFillTx/>
              <a:latin typeface="+mn-lt"/>
              <a:ea typeface="Bosch Office Sans" panose="020B0604020202020204" pitchFamily="34" charset="-128"/>
              <a:cs typeface="Arial" pitchFamily="34" charset="0"/>
            </a:endParaRPr>
          </a:p>
        </p:txBody>
      </p:sp>
      <p:sp>
        <p:nvSpPr>
          <p:cNvPr id="7" name="Rectangle 6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593090" y="5643880"/>
            <a:ext cx="9152890" cy="10795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strike="noStrike" kern="0" cap="none" normalizeH="0" baseline="0" noProof="0" smtClean="0">
                <a:ln>
                  <a:noFill/>
                </a:ln>
                <a:solidFill>
                  <a:srgbClr val="002B49"/>
                </a:solidFill>
                <a:effectLst/>
                <a:uLnTx/>
                <a:uFillTx/>
                <a:ea typeface="+mn-ea"/>
                <a:cs typeface="+mn-cs"/>
              </a:rPr>
              <a:t>Training&amp;Didactic | 08/2018</a:t>
            </a:r>
            <a:endParaRPr kumimoji="0" lang="en-US" sz="600" strike="noStrike" kern="0" cap="none" normalizeH="0" baseline="0" noProof="0" dirty="0" smtClean="0">
              <a:ln>
                <a:noFill/>
              </a:ln>
              <a:solidFill>
                <a:srgbClr val="002B49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593090" y="5758180"/>
            <a:ext cx="9152890" cy="21590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kern="0" cap="none" normalizeH="0" baseline="0" noProof="0" smtClean="0">
                <a:ln>
                  <a:noFill/>
                </a:ln>
                <a:solidFill>
                  <a:srgbClr val="819EB1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© Bosch Rexroth AG 2018. All rights reserved, also regarding any disposal, exploitation, reproduction, editing, distribution, as well as in the event of applications for industrial property rights.</a:t>
            </a:r>
            <a:endParaRPr kumimoji="0" lang="en-US" sz="600" b="0" i="0" u="none" strike="noStrike" kern="0" cap="none" normalizeH="0" baseline="0" noProof="0" dirty="0" smtClean="0">
              <a:ln>
                <a:noFill/>
              </a:ln>
              <a:solidFill>
                <a:srgbClr val="819EB1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/>
          </p:cNvSpPr>
          <p:nvPr>
            <p:custDataLst>
              <p:tags r:id="rId5"/>
            </p:custDataLst>
          </p:nvPr>
        </p:nvSpPr>
        <p:spPr>
          <a:xfrm>
            <a:off x="266700" y="5628640"/>
            <a:ext cx="288290" cy="4102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none" lIns="0" tIns="0" rIns="0" bIns="0" rtlCol="0" anchor="t"/>
          <a:lstStyle/>
          <a:p>
            <a:pPr marL="0" marR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kern="0" cap="none" normalizeH="0" baseline="0" noProof="0" smtClean="0">
                <a:ln>
                  <a:noFill/>
                </a:ln>
                <a:solidFill>
                  <a:srgbClr val="A3BAC8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2</a:t>
            </a:r>
            <a:endParaRPr kumimoji="0" lang="en-US" sz="1200" b="0" i="0" u="none" strike="noStrike" kern="0" cap="none" normalizeH="0" baseline="0" noProof="0" dirty="0" smtClean="0">
              <a:ln>
                <a:noFill/>
              </a:ln>
              <a:solidFill>
                <a:srgbClr val="A3BAC8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4" name="Rectangle 3" hidden="1"/>
          <p:cNvSpPr>
            <a:spLocks/>
          </p:cNvSpPr>
          <p:nvPr>
            <p:custDataLst>
              <p:tags r:id="rId6"/>
            </p:custDataLst>
          </p:nvPr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17780" rIns="0" bIns="0" rtlCol="0" anchor="t">
            <a:normAutofit/>
          </a:bodyPr>
          <a:lstStyle/>
          <a:p>
            <a:pPr marL="0" marR="0" indent="0" defTabSz="91440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550" b="0" i="0" u="none" strike="noStrike" kern="0" cap="none" normalizeH="0" baseline="0" noProof="0" dirty="0" smtClean="0">
              <a:ln>
                <a:noFill/>
              </a:ln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3" name="TextBox 2" hidden="1"/>
          <p:cNvSpPr txBox="1"/>
          <p:nvPr>
            <p:custDataLst>
              <p:tags r:id="rId7"/>
            </p:custDataLst>
          </p:nvPr>
        </p:nvSpPr>
        <p:spPr>
          <a:xfrm>
            <a:off x="0" y="5975350"/>
            <a:ext cx="0" cy="0"/>
          </a:xfrm>
          <a:prstGeom prst="rect">
            <a:avLst/>
          </a:prstGeom>
          <a:noFill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none" lIns="0" tIns="0" rIns="0" bIns="0" rtlCol="0" anchor="t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kern="0" cap="none" normalizeH="0" baseline="0" noProof="0" dirty="0" err="1" smtClean="0">
              <a:ln>
                <a:noFill/>
              </a:ln>
              <a:effectLst/>
              <a:uLnTx/>
              <a:uFillTx/>
              <a:latin typeface="+mn-lt"/>
              <a:ea typeface="Bosch Office Sans" panose="020B0604020202020204" pitchFamily="34" charset="-128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364863" y="868639"/>
            <a:ext cx="6657975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>
            <p:custDataLst>
              <p:tags r:id="rId9"/>
            </p:custDataLst>
          </p:nvPr>
        </p:nvSpPr>
        <p:spPr>
          <a:xfrm>
            <a:off x="3101562" y="3633049"/>
            <a:ext cx="684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19EB1"/>
                </a:solidFill>
              </a:rPr>
              <a:t>.79</a:t>
            </a:r>
            <a:endParaRPr lang="en-CA" sz="1600" dirty="0">
              <a:solidFill>
                <a:srgbClr val="819EB1"/>
              </a:solidFill>
            </a:endParaRPr>
          </a:p>
        </p:txBody>
      </p:sp>
      <p:sp>
        <p:nvSpPr>
          <p:cNvPr id="11" name="TextBox 10"/>
          <p:cNvSpPr txBox="1"/>
          <p:nvPr>
            <p:custDataLst>
              <p:tags r:id="rId10"/>
            </p:custDataLst>
          </p:nvPr>
        </p:nvSpPr>
        <p:spPr>
          <a:xfrm>
            <a:off x="3097306" y="4597260"/>
            <a:ext cx="684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19EB1"/>
                </a:solidFill>
              </a:rPr>
              <a:t>.31</a:t>
            </a:r>
            <a:endParaRPr lang="en-CA" sz="1600" dirty="0">
              <a:solidFill>
                <a:srgbClr val="819EB1"/>
              </a:solidFill>
            </a:endParaRPr>
          </a:p>
        </p:txBody>
      </p:sp>
      <p:sp>
        <p:nvSpPr>
          <p:cNvPr id="12" name="TextBox 11"/>
          <p:cNvSpPr txBox="1"/>
          <p:nvPr>
            <p:custDataLst>
              <p:tags r:id="rId11"/>
            </p:custDataLst>
          </p:nvPr>
        </p:nvSpPr>
        <p:spPr>
          <a:xfrm>
            <a:off x="8009256" y="4181153"/>
            <a:ext cx="684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19EB1"/>
                </a:solidFill>
              </a:rPr>
              <a:t>.31</a:t>
            </a:r>
            <a:endParaRPr lang="en-CA" sz="1600" dirty="0">
              <a:solidFill>
                <a:srgbClr val="819EB1"/>
              </a:solidFill>
            </a:endParaRPr>
          </a:p>
        </p:txBody>
      </p:sp>
      <p:sp>
        <p:nvSpPr>
          <p:cNvPr id="13" name="TextBox 12"/>
          <p:cNvSpPr txBox="1"/>
          <p:nvPr>
            <p:custDataLst>
              <p:tags r:id="rId12"/>
            </p:custDataLst>
          </p:nvPr>
        </p:nvSpPr>
        <p:spPr>
          <a:xfrm>
            <a:off x="7056638" y="4186862"/>
            <a:ext cx="684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19EB1"/>
                </a:solidFill>
              </a:rPr>
              <a:t>.79</a:t>
            </a:r>
            <a:endParaRPr lang="en-CA" sz="1600" dirty="0">
              <a:solidFill>
                <a:srgbClr val="819EB1"/>
              </a:solidFill>
            </a:endParaRPr>
          </a:p>
        </p:txBody>
      </p:sp>
      <p:sp>
        <p:nvSpPr>
          <p:cNvPr id="14" name="TextBox 13"/>
          <p:cNvSpPr txBox="1"/>
          <p:nvPr>
            <p:custDataLst>
              <p:tags r:id="rId13"/>
            </p:custDataLst>
          </p:nvPr>
        </p:nvSpPr>
        <p:spPr>
          <a:xfrm>
            <a:off x="7056638" y="4597260"/>
            <a:ext cx="684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19EB1"/>
                </a:solidFill>
              </a:rPr>
              <a:t>.48</a:t>
            </a:r>
            <a:endParaRPr lang="en-CA" sz="1600" dirty="0">
              <a:solidFill>
                <a:srgbClr val="819EB1"/>
              </a:solidFill>
            </a:endParaRPr>
          </a:p>
        </p:txBody>
      </p: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62865" y="5455603"/>
            <a:ext cx="492125" cy="173037"/>
            <a:chOff x="90" y="4085"/>
            <a:chExt cx="310" cy="109"/>
          </a:xfrm>
        </p:grpSpPr>
        <p:sp>
          <p:nvSpPr>
            <p:cNvPr id="16" name="AutoShape 19"/>
            <p:cNvSpPr>
              <a:spLocks noChangeArrowheads="1"/>
            </p:cNvSpPr>
            <p:nvPr/>
          </p:nvSpPr>
          <p:spPr bwMode="auto">
            <a:xfrm>
              <a:off x="287" y="4085"/>
              <a:ext cx="113" cy="109"/>
            </a:xfrm>
            <a:prstGeom prst="star5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>
                <a:spcBef>
                  <a:spcPct val="0"/>
                </a:spcBef>
                <a:defRPr/>
              </a:pPr>
              <a:endParaRPr lang="en-CA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132" y="4107"/>
              <a:ext cx="156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endParaRPr lang="en-CA" sz="180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90" y="4166"/>
              <a:ext cx="156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endParaRPr lang="en-CA" sz="180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116" y="4138"/>
              <a:ext cx="156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endParaRPr lang="en-CA" sz="180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6290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59080" y="259080"/>
            <a:ext cx="10452100" cy="388620"/>
          </a:xfrm>
          <a:prstGeom prst="rect">
            <a:avLst/>
          </a:prstGeom>
          <a:noFill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pPr marR="0" defTabSz="91440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kern="0" cap="none" normalizeH="0" baseline="0" noProof="0" smtClean="0">
                <a:ln>
                  <a:noFill/>
                </a:ln>
                <a:solidFill>
                  <a:srgbClr val="002B49"/>
                </a:solidFill>
                <a:effectLst/>
                <a:uLnTx/>
                <a:uFillTx/>
                <a:latin typeface="+mn-lt"/>
                <a:ea typeface="Bosch Office Sans" panose="020B0604020202020204" pitchFamily="34" charset="-128"/>
                <a:cs typeface="Arial" pitchFamily="34" charset="0"/>
              </a:rPr>
              <a:t>Differential Cylinder</a:t>
            </a:r>
            <a:endParaRPr kumimoji="0" lang="en-US" sz="2800" b="0" i="0" u="none" strike="noStrike" kern="0" cap="none" normalizeH="0" baseline="0" noProof="0" dirty="0" err="1" smtClean="0">
              <a:ln>
                <a:noFill/>
              </a:ln>
              <a:solidFill>
                <a:srgbClr val="002B49"/>
              </a:solidFill>
              <a:effectLst/>
              <a:uLnTx/>
              <a:uFillTx/>
              <a:latin typeface="+mn-lt"/>
              <a:ea typeface="Bosch Office Sans" panose="020B0604020202020204" pitchFamily="34" charset="-128"/>
              <a:cs typeface="Arial" pitchFamily="34" charset="0"/>
            </a:endParaRPr>
          </a:p>
        </p:txBody>
      </p:sp>
      <p:sp>
        <p:nvSpPr>
          <p:cNvPr id="7" name="Rectangle 6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593090" y="5643880"/>
            <a:ext cx="9152890" cy="10795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strike="noStrike" kern="0" cap="none" normalizeH="0" baseline="0" noProof="0" smtClean="0">
                <a:ln>
                  <a:noFill/>
                </a:ln>
                <a:solidFill>
                  <a:srgbClr val="002B49"/>
                </a:solidFill>
                <a:effectLst/>
                <a:uLnTx/>
                <a:uFillTx/>
                <a:ea typeface="+mn-ea"/>
                <a:cs typeface="+mn-cs"/>
              </a:rPr>
              <a:t>Training&amp;Didactic | 08/2018</a:t>
            </a:r>
            <a:endParaRPr kumimoji="0" lang="en-US" sz="600" strike="noStrike" kern="0" cap="none" normalizeH="0" baseline="0" noProof="0" dirty="0" smtClean="0">
              <a:ln>
                <a:noFill/>
              </a:ln>
              <a:solidFill>
                <a:srgbClr val="002B49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593090" y="5758180"/>
            <a:ext cx="9152890" cy="21590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kern="0" cap="none" normalizeH="0" baseline="0" noProof="0" smtClean="0">
                <a:ln>
                  <a:noFill/>
                </a:ln>
                <a:solidFill>
                  <a:srgbClr val="819EB1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© Bosch Rexroth AG 2018. All rights reserved, also regarding any disposal, exploitation, reproduction, editing, distribution, as well as in the event of applications for industrial property rights.</a:t>
            </a:r>
            <a:endParaRPr kumimoji="0" lang="en-US" sz="600" b="0" i="0" u="none" strike="noStrike" kern="0" cap="none" normalizeH="0" baseline="0" noProof="0" dirty="0" smtClean="0">
              <a:ln>
                <a:noFill/>
              </a:ln>
              <a:solidFill>
                <a:srgbClr val="819EB1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/>
          </p:cNvSpPr>
          <p:nvPr>
            <p:custDataLst>
              <p:tags r:id="rId5"/>
            </p:custDataLst>
          </p:nvPr>
        </p:nvSpPr>
        <p:spPr>
          <a:xfrm>
            <a:off x="266700" y="5628640"/>
            <a:ext cx="288290" cy="4102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none" lIns="0" tIns="0" rIns="0" bIns="0" rtlCol="0" anchor="t"/>
          <a:lstStyle/>
          <a:p>
            <a:pPr marL="0" marR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kern="0" cap="none" normalizeH="0" baseline="0" noProof="0" smtClean="0">
                <a:ln>
                  <a:noFill/>
                </a:ln>
                <a:solidFill>
                  <a:srgbClr val="A3BAC8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3</a:t>
            </a:r>
            <a:endParaRPr kumimoji="0" lang="en-US" sz="1200" b="0" i="0" u="none" strike="noStrike" kern="0" cap="none" normalizeH="0" baseline="0" noProof="0" dirty="0" smtClean="0">
              <a:ln>
                <a:noFill/>
              </a:ln>
              <a:solidFill>
                <a:srgbClr val="A3BAC8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4" name="Rectangle 3" hidden="1"/>
          <p:cNvSpPr>
            <a:spLocks/>
          </p:cNvSpPr>
          <p:nvPr>
            <p:custDataLst>
              <p:tags r:id="rId6"/>
            </p:custDataLst>
          </p:nvPr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17780" rIns="0" bIns="0" rtlCol="0" anchor="t">
            <a:normAutofit/>
          </a:bodyPr>
          <a:lstStyle/>
          <a:p>
            <a:pPr marL="0" marR="0" indent="0" defTabSz="91440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550" b="0" i="0" u="none" strike="noStrike" kern="0" cap="none" normalizeH="0" baseline="0" noProof="0" dirty="0" smtClean="0">
              <a:ln>
                <a:noFill/>
              </a:ln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3" name="TextBox 2" hidden="1"/>
          <p:cNvSpPr txBox="1"/>
          <p:nvPr>
            <p:custDataLst>
              <p:tags r:id="rId7"/>
            </p:custDataLst>
          </p:nvPr>
        </p:nvSpPr>
        <p:spPr>
          <a:xfrm>
            <a:off x="0" y="5975350"/>
            <a:ext cx="0" cy="0"/>
          </a:xfrm>
          <a:prstGeom prst="rect">
            <a:avLst/>
          </a:prstGeom>
          <a:noFill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none" lIns="0" tIns="0" rIns="0" bIns="0" rtlCol="0" anchor="t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kern="0" cap="none" normalizeH="0" baseline="0" noProof="0" dirty="0" err="1" smtClean="0">
              <a:ln>
                <a:noFill/>
              </a:ln>
              <a:effectLst/>
              <a:uLnTx/>
              <a:uFillTx/>
              <a:latin typeface="+mn-lt"/>
              <a:ea typeface="Bosch Office Sans" panose="020B0604020202020204" pitchFamily="34" charset="-128"/>
              <a:cs typeface="Arial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402633" y="1273397"/>
            <a:ext cx="6510303" cy="4082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>
            <p:custDataLst>
              <p:tags r:id="rId9"/>
            </p:custDataLst>
          </p:nvPr>
        </p:nvSpPr>
        <p:spPr>
          <a:xfrm>
            <a:off x="3194721" y="1235416"/>
            <a:ext cx="684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19EB1"/>
                </a:solidFill>
              </a:rPr>
              <a:t>7.4</a:t>
            </a:r>
            <a:endParaRPr lang="en-CA" dirty="0">
              <a:solidFill>
                <a:srgbClr val="819EB1"/>
              </a:solidFill>
            </a:endParaRPr>
          </a:p>
        </p:txBody>
      </p:sp>
      <p:sp>
        <p:nvSpPr>
          <p:cNvPr id="16" name="TextBox 15"/>
          <p:cNvSpPr txBox="1"/>
          <p:nvPr>
            <p:custDataLst>
              <p:tags r:id="rId10"/>
            </p:custDataLst>
          </p:nvPr>
        </p:nvSpPr>
        <p:spPr>
          <a:xfrm>
            <a:off x="3196761" y="1573970"/>
            <a:ext cx="684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19EB1"/>
                </a:solidFill>
              </a:rPr>
              <a:t>4.1</a:t>
            </a:r>
            <a:endParaRPr lang="en-CA" sz="1600" dirty="0">
              <a:solidFill>
                <a:srgbClr val="819EB1"/>
              </a:solidFill>
            </a:endParaRPr>
          </a:p>
        </p:txBody>
      </p:sp>
      <p:sp>
        <p:nvSpPr>
          <p:cNvPr id="17" name="TextBox 16"/>
          <p:cNvSpPr txBox="1"/>
          <p:nvPr>
            <p:custDataLst>
              <p:tags r:id="rId11"/>
            </p:custDataLst>
          </p:nvPr>
        </p:nvSpPr>
        <p:spPr>
          <a:xfrm>
            <a:off x="5534981" y="1235416"/>
            <a:ext cx="684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19EB1"/>
                </a:solidFill>
              </a:rPr>
              <a:t>0</a:t>
            </a:r>
            <a:endParaRPr lang="en-CA" sz="1600" dirty="0">
              <a:solidFill>
                <a:srgbClr val="819EB1"/>
              </a:solidFill>
            </a:endParaRPr>
          </a:p>
        </p:txBody>
      </p:sp>
      <p:sp>
        <p:nvSpPr>
          <p:cNvPr id="18" name="TextBox 17"/>
          <p:cNvSpPr txBox="1"/>
          <p:nvPr>
            <p:custDataLst>
              <p:tags r:id="rId12"/>
            </p:custDataLst>
          </p:nvPr>
        </p:nvSpPr>
        <p:spPr>
          <a:xfrm>
            <a:off x="5532941" y="1557093"/>
            <a:ext cx="684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19EB1"/>
                </a:solidFill>
              </a:rPr>
              <a:t>0</a:t>
            </a:r>
            <a:endParaRPr lang="en-CA" sz="1600" dirty="0">
              <a:solidFill>
                <a:srgbClr val="819EB1"/>
              </a:solidFill>
            </a:endParaRPr>
          </a:p>
        </p:txBody>
      </p:sp>
      <p:sp>
        <p:nvSpPr>
          <p:cNvPr id="19" name="TextBox 18"/>
          <p:cNvSpPr txBox="1"/>
          <p:nvPr>
            <p:custDataLst>
              <p:tags r:id="rId13"/>
            </p:custDataLst>
          </p:nvPr>
        </p:nvSpPr>
        <p:spPr>
          <a:xfrm>
            <a:off x="7621725" y="1218539"/>
            <a:ext cx="684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19EB1"/>
                </a:solidFill>
              </a:rPr>
              <a:t>0</a:t>
            </a:r>
            <a:endParaRPr lang="en-CA" sz="1600" dirty="0">
              <a:solidFill>
                <a:srgbClr val="819EB1"/>
              </a:solidFill>
            </a:endParaRPr>
          </a:p>
        </p:txBody>
      </p:sp>
      <p:sp>
        <p:nvSpPr>
          <p:cNvPr id="20" name="TextBox 19"/>
          <p:cNvSpPr txBox="1"/>
          <p:nvPr>
            <p:custDataLst>
              <p:tags r:id="rId14"/>
            </p:custDataLst>
          </p:nvPr>
        </p:nvSpPr>
        <p:spPr>
          <a:xfrm>
            <a:off x="7621725" y="1573970"/>
            <a:ext cx="684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19EB1"/>
                </a:solidFill>
              </a:rPr>
              <a:t>110</a:t>
            </a:r>
            <a:endParaRPr lang="en-CA" sz="1600" dirty="0">
              <a:solidFill>
                <a:srgbClr val="819EB1"/>
              </a:solidFill>
            </a:endParaRPr>
          </a:p>
        </p:txBody>
      </p:sp>
      <p:grpSp>
        <p:nvGrpSpPr>
          <p:cNvPr id="21" name="Group 18"/>
          <p:cNvGrpSpPr>
            <a:grpSpLocks/>
          </p:cNvGrpSpPr>
          <p:nvPr/>
        </p:nvGrpSpPr>
        <p:grpSpPr bwMode="auto">
          <a:xfrm>
            <a:off x="62865" y="5455603"/>
            <a:ext cx="492125" cy="173037"/>
            <a:chOff x="90" y="4085"/>
            <a:chExt cx="310" cy="109"/>
          </a:xfrm>
        </p:grpSpPr>
        <p:sp>
          <p:nvSpPr>
            <p:cNvPr id="22" name="AutoShape 19"/>
            <p:cNvSpPr>
              <a:spLocks noChangeArrowheads="1"/>
            </p:cNvSpPr>
            <p:nvPr/>
          </p:nvSpPr>
          <p:spPr bwMode="auto">
            <a:xfrm>
              <a:off x="287" y="4085"/>
              <a:ext cx="113" cy="109"/>
            </a:xfrm>
            <a:prstGeom prst="star5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>
                <a:spcBef>
                  <a:spcPct val="0"/>
                </a:spcBef>
                <a:defRPr/>
              </a:pPr>
              <a:endParaRPr lang="en-CA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3" name="Line 20"/>
            <p:cNvSpPr>
              <a:spLocks noChangeShapeType="1"/>
            </p:cNvSpPr>
            <p:nvPr/>
          </p:nvSpPr>
          <p:spPr bwMode="auto">
            <a:xfrm flipH="1">
              <a:off x="132" y="4107"/>
              <a:ext cx="156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endParaRPr lang="en-CA" sz="180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 flipH="1">
              <a:off x="90" y="4166"/>
              <a:ext cx="156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endParaRPr lang="en-CA" sz="180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 flipH="1">
              <a:off x="116" y="4138"/>
              <a:ext cx="156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endParaRPr lang="en-CA" sz="180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2248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59080" y="259080"/>
            <a:ext cx="10452100" cy="388620"/>
          </a:xfrm>
          <a:prstGeom prst="rect">
            <a:avLst/>
          </a:prstGeom>
          <a:noFill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pPr marR="0" defTabSz="91440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kern="0" cap="none" normalizeH="0" baseline="0" noProof="0" smtClean="0">
                <a:ln>
                  <a:noFill/>
                </a:ln>
                <a:solidFill>
                  <a:srgbClr val="002B49"/>
                </a:solidFill>
                <a:effectLst/>
                <a:uLnTx/>
                <a:uFillTx/>
                <a:latin typeface="+mn-lt"/>
                <a:ea typeface="Bosch Office Sans" panose="020B0604020202020204" pitchFamily="34" charset="-128"/>
                <a:cs typeface="Arial" pitchFamily="34" charset="0"/>
              </a:rPr>
              <a:t>Differential Cylinder</a:t>
            </a:r>
            <a:endParaRPr kumimoji="0" lang="en-US" sz="2800" b="0" i="0" u="none" strike="noStrike" kern="0" cap="none" normalizeH="0" baseline="0" noProof="0" dirty="0" err="1" smtClean="0">
              <a:ln>
                <a:noFill/>
              </a:ln>
              <a:solidFill>
                <a:srgbClr val="002B49"/>
              </a:solidFill>
              <a:effectLst/>
              <a:uLnTx/>
              <a:uFillTx/>
              <a:latin typeface="+mn-lt"/>
              <a:ea typeface="Bosch Office Sans" panose="020B0604020202020204" pitchFamily="34" charset="-128"/>
              <a:cs typeface="Arial" pitchFamily="34" charset="0"/>
            </a:endParaRPr>
          </a:p>
        </p:txBody>
      </p:sp>
      <p:sp>
        <p:nvSpPr>
          <p:cNvPr id="7" name="Rectangle 6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593090" y="5643880"/>
            <a:ext cx="9152890" cy="10795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strike="noStrike" kern="0" cap="none" normalizeH="0" baseline="0" noProof="0" smtClean="0">
                <a:ln>
                  <a:noFill/>
                </a:ln>
                <a:solidFill>
                  <a:srgbClr val="002B49"/>
                </a:solidFill>
                <a:effectLst/>
                <a:uLnTx/>
                <a:uFillTx/>
                <a:ea typeface="+mn-ea"/>
                <a:cs typeface="+mn-cs"/>
              </a:rPr>
              <a:t>Training&amp;Didactic | 08/2018</a:t>
            </a:r>
            <a:endParaRPr kumimoji="0" lang="en-US" sz="600" strike="noStrike" kern="0" cap="none" normalizeH="0" baseline="0" noProof="0" dirty="0" smtClean="0">
              <a:ln>
                <a:noFill/>
              </a:ln>
              <a:solidFill>
                <a:srgbClr val="002B49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593090" y="5758180"/>
            <a:ext cx="9152890" cy="21590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kern="0" cap="none" normalizeH="0" baseline="0" noProof="0" smtClean="0">
                <a:ln>
                  <a:noFill/>
                </a:ln>
                <a:solidFill>
                  <a:srgbClr val="819EB1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© Bosch Rexroth AG 2018. All rights reserved, also regarding any disposal, exploitation, reproduction, editing, distribution, as well as in the event of applications for industrial property rights.</a:t>
            </a:r>
            <a:endParaRPr kumimoji="0" lang="en-US" sz="600" b="0" i="0" u="none" strike="noStrike" kern="0" cap="none" normalizeH="0" baseline="0" noProof="0" dirty="0" smtClean="0">
              <a:ln>
                <a:noFill/>
              </a:ln>
              <a:solidFill>
                <a:srgbClr val="819EB1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/>
          </p:cNvSpPr>
          <p:nvPr>
            <p:custDataLst>
              <p:tags r:id="rId5"/>
            </p:custDataLst>
          </p:nvPr>
        </p:nvSpPr>
        <p:spPr>
          <a:xfrm>
            <a:off x="266700" y="5628640"/>
            <a:ext cx="288290" cy="4102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none" lIns="0" tIns="0" rIns="0" bIns="0" rtlCol="0" anchor="t"/>
          <a:lstStyle/>
          <a:p>
            <a:pPr marL="0" marR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kern="0" cap="none" normalizeH="0" baseline="0" noProof="0" smtClean="0">
                <a:ln>
                  <a:noFill/>
                </a:ln>
                <a:solidFill>
                  <a:srgbClr val="A3BAC8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4</a:t>
            </a:r>
            <a:endParaRPr kumimoji="0" lang="en-US" sz="1200" b="0" i="0" u="none" strike="noStrike" kern="0" cap="none" normalizeH="0" baseline="0" noProof="0" dirty="0" smtClean="0">
              <a:ln>
                <a:noFill/>
              </a:ln>
              <a:solidFill>
                <a:srgbClr val="A3BAC8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4" name="Rectangle 3" hidden="1"/>
          <p:cNvSpPr>
            <a:spLocks/>
          </p:cNvSpPr>
          <p:nvPr>
            <p:custDataLst>
              <p:tags r:id="rId6"/>
            </p:custDataLst>
          </p:nvPr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17780" rIns="0" bIns="0" rtlCol="0" anchor="t">
            <a:normAutofit/>
          </a:bodyPr>
          <a:lstStyle/>
          <a:p>
            <a:pPr marL="0" marR="0" indent="0" defTabSz="91440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550" b="0" i="0" u="none" strike="noStrike" kern="0" cap="none" normalizeH="0" baseline="0" noProof="0" dirty="0" smtClean="0">
              <a:ln>
                <a:noFill/>
              </a:ln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3" name="TextBox 2" hidden="1"/>
          <p:cNvSpPr txBox="1"/>
          <p:nvPr>
            <p:custDataLst>
              <p:tags r:id="rId7"/>
            </p:custDataLst>
          </p:nvPr>
        </p:nvSpPr>
        <p:spPr>
          <a:xfrm>
            <a:off x="0" y="5975350"/>
            <a:ext cx="0" cy="0"/>
          </a:xfrm>
          <a:prstGeom prst="rect">
            <a:avLst/>
          </a:prstGeom>
          <a:noFill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none" lIns="0" tIns="0" rIns="0" bIns="0" rtlCol="0" anchor="t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kern="0" cap="none" normalizeH="0" baseline="0" noProof="0" dirty="0" err="1" smtClean="0">
              <a:ln>
                <a:noFill/>
              </a:ln>
              <a:effectLst/>
              <a:uLnTx/>
              <a:uFillTx/>
              <a:latin typeface="+mn-lt"/>
              <a:ea typeface="Bosch Office Sans" panose="020B0604020202020204" pitchFamily="34" charset="-128"/>
              <a:cs typeface="Arial" pitchFamily="34" charset="0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840163" y="38100"/>
            <a:ext cx="5786437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Group 26"/>
          <p:cNvGrpSpPr/>
          <p:nvPr/>
        </p:nvGrpSpPr>
        <p:grpSpPr>
          <a:xfrm>
            <a:off x="4347687" y="930303"/>
            <a:ext cx="4947388" cy="534859"/>
            <a:chOff x="4347687" y="930303"/>
            <a:chExt cx="4947388" cy="534859"/>
          </a:xfrm>
        </p:grpSpPr>
        <p:sp>
          <p:nvSpPr>
            <p:cNvPr id="2" name="TextBox 1"/>
            <p:cNvSpPr txBox="1"/>
            <p:nvPr>
              <p:custDataLst>
                <p:tags r:id="rId13"/>
              </p:custDataLst>
            </p:nvPr>
          </p:nvSpPr>
          <p:spPr>
            <a:xfrm>
              <a:off x="4347687" y="930303"/>
              <a:ext cx="4947388" cy="356573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spAutoFit/>
            </a:bodyPr>
            <a:lstStyle/>
            <a:p>
              <a:pPr marR="0" defTabSz="914400" eaLnBrk="1" fontAlgn="auto" latinLnBrk="0" hangingPunct="1">
                <a:lnSpc>
                  <a:spcPts val="2300"/>
                </a:lnSpc>
                <a:spcBef>
                  <a:spcPts val="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19EB1"/>
                  </a:solidFill>
                  <a:effectLst/>
                  <a:uLnTx/>
                  <a:uFillTx/>
                  <a:latin typeface="+mn-lt"/>
                  <a:ea typeface="Bosch Office Sans" panose="020B0604020202020204" pitchFamily="34" charset="-128"/>
                  <a:cs typeface="Arial" pitchFamily="34" charset="0"/>
                </a:rPr>
                <a:t>When the shut-off valve is closed the</a:t>
              </a:r>
              <a:r>
                <a:rPr kumimoji="0" lang="en-US" sz="1400" b="0" i="0" u="none" strike="noStrike" kern="0" cap="none" spc="0" normalizeH="0" noProof="0" dirty="0" smtClean="0">
                  <a:ln>
                    <a:noFill/>
                  </a:ln>
                  <a:solidFill>
                    <a:srgbClr val="819EB1"/>
                  </a:solidFill>
                  <a:effectLst/>
                  <a:uLnTx/>
                  <a:uFillTx/>
                  <a:latin typeface="+mn-lt"/>
                  <a:ea typeface="Bosch Office Sans" panose="020B0604020202020204" pitchFamily="34" charset="-128"/>
                  <a:cs typeface="Arial" pitchFamily="34" charset="0"/>
                </a:rPr>
                <a:t> cylinder stops because</a:t>
              </a: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19EB1"/>
                </a:solidFill>
                <a:effectLst/>
                <a:uLnTx/>
                <a:uFillTx/>
                <a:latin typeface="+mn-lt"/>
                <a:ea typeface="Bosch Office Sans" panose="020B0604020202020204" pitchFamily="34" charset="-128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>
              <p:custDataLst>
                <p:tags r:id="rId14"/>
              </p:custDataLst>
            </p:nvPr>
          </p:nvSpPr>
          <p:spPr>
            <a:xfrm>
              <a:off x="4347687" y="1108589"/>
              <a:ext cx="4947388" cy="356573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spAutoFit/>
            </a:bodyPr>
            <a:lstStyle/>
            <a:p>
              <a:pPr marR="0" defTabSz="914400" eaLnBrk="1" fontAlgn="auto" latinLnBrk="0" hangingPunct="1">
                <a:lnSpc>
                  <a:spcPts val="2300"/>
                </a:lnSpc>
                <a:spcBef>
                  <a:spcPts val="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kern="0" noProof="0" dirty="0" smtClean="0">
                  <a:solidFill>
                    <a:srgbClr val="819EB1"/>
                  </a:solidFill>
                  <a:latin typeface="+mn-lt"/>
                  <a:ea typeface="Bosch Office Sans" panose="020B0604020202020204" pitchFamily="34" charset="-128"/>
                  <a:cs typeface="Arial" pitchFamily="34" charset="0"/>
                </a:rPr>
                <a:t>we are blocking the return flow from the cylinder</a:t>
              </a: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19EB1"/>
                </a:solidFill>
                <a:effectLst/>
                <a:uLnTx/>
                <a:uFillTx/>
                <a:latin typeface="+mn-lt"/>
                <a:ea typeface="Bosch Office Sans" panose="020B0604020202020204" pitchFamily="34" charset="-128"/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347687" y="1602023"/>
            <a:ext cx="2164431" cy="389467"/>
            <a:chOff x="4347687" y="1602023"/>
            <a:chExt cx="2164431" cy="389467"/>
          </a:xfrm>
        </p:grpSpPr>
        <p:sp>
          <p:nvSpPr>
            <p:cNvPr id="23" name="TextBox 22"/>
            <p:cNvSpPr txBox="1"/>
            <p:nvPr>
              <p:custDataLst>
                <p:tags r:id="rId11"/>
              </p:custDataLst>
            </p:nvPr>
          </p:nvSpPr>
          <p:spPr>
            <a:xfrm>
              <a:off x="4347687" y="1602023"/>
              <a:ext cx="564894" cy="389467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spAutoFit/>
            </a:bodyPr>
            <a:lstStyle/>
            <a:p>
              <a:pPr marR="0" defTabSz="914400" eaLnBrk="1" fontAlgn="auto" latinLnBrk="0" hangingPunct="1">
                <a:lnSpc>
                  <a:spcPts val="2300"/>
                </a:lnSpc>
                <a:spcBef>
                  <a:spcPts val="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19EB1"/>
                  </a:solidFill>
                  <a:effectLst/>
                  <a:uLnTx/>
                  <a:uFillTx/>
                  <a:latin typeface="+mn-lt"/>
                  <a:ea typeface="Bosch Office Sans" panose="020B0604020202020204" pitchFamily="34" charset="-128"/>
                  <a:cs typeface="Arial" pitchFamily="34" charset="0"/>
                </a:rPr>
                <a:t>435</a:t>
              </a: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19EB1"/>
                </a:solidFill>
                <a:effectLst/>
                <a:uLnTx/>
                <a:uFillTx/>
                <a:latin typeface="+mn-lt"/>
                <a:ea typeface="Bosch Office Sans" panose="020B0604020202020204" pitchFamily="34" charset="-128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>
              <p:custDataLst>
                <p:tags r:id="rId12"/>
              </p:custDataLst>
            </p:nvPr>
          </p:nvSpPr>
          <p:spPr>
            <a:xfrm>
              <a:off x="5947224" y="1602023"/>
              <a:ext cx="564894" cy="356573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spAutoFit/>
            </a:bodyPr>
            <a:lstStyle/>
            <a:p>
              <a:pPr marR="0" defTabSz="914400" eaLnBrk="1" fontAlgn="auto" latinLnBrk="0" hangingPunct="1">
                <a:lnSpc>
                  <a:spcPts val="2300"/>
                </a:lnSpc>
                <a:spcBef>
                  <a:spcPts val="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19EB1"/>
                  </a:solidFill>
                  <a:effectLst/>
                  <a:uLnTx/>
                  <a:uFillTx/>
                  <a:latin typeface="+mn-lt"/>
                  <a:ea typeface="Bosch Office Sans" panose="020B0604020202020204" pitchFamily="34" charset="-128"/>
                  <a:cs typeface="Arial" pitchFamily="34" charset="0"/>
                </a:rPr>
                <a:t>725</a:t>
              </a: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19EB1"/>
                </a:solidFill>
                <a:effectLst/>
                <a:uLnTx/>
                <a:uFillTx/>
                <a:latin typeface="+mn-lt"/>
                <a:ea typeface="Bosch Office Sans" panose="020B0604020202020204" pitchFamily="34" charset="-128"/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339735" y="2860187"/>
            <a:ext cx="2172382" cy="356574"/>
            <a:chOff x="4339735" y="2860187"/>
            <a:chExt cx="2172382" cy="356574"/>
          </a:xfrm>
        </p:grpSpPr>
        <p:sp>
          <p:nvSpPr>
            <p:cNvPr id="25" name="TextBox 24"/>
            <p:cNvSpPr txBox="1"/>
            <p:nvPr>
              <p:custDataLst>
                <p:tags r:id="rId9"/>
              </p:custDataLst>
            </p:nvPr>
          </p:nvSpPr>
          <p:spPr>
            <a:xfrm>
              <a:off x="4339735" y="2860188"/>
              <a:ext cx="564894" cy="356573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spAutoFit/>
            </a:bodyPr>
            <a:lstStyle/>
            <a:p>
              <a:pPr marR="0" defTabSz="914400" eaLnBrk="1" fontAlgn="auto" latinLnBrk="0" hangingPunct="1">
                <a:lnSpc>
                  <a:spcPts val="2300"/>
                </a:lnSpc>
                <a:spcBef>
                  <a:spcPts val="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19EB1"/>
                  </a:solidFill>
                  <a:effectLst/>
                  <a:uLnTx/>
                  <a:uFillTx/>
                  <a:latin typeface="+mn-lt"/>
                  <a:ea typeface="Bosch Office Sans" panose="020B0604020202020204" pitchFamily="34" charset="-128"/>
                  <a:cs typeface="Arial" pitchFamily="34" charset="0"/>
                </a:rPr>
                <a:t>725</a:t>
              </a: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19EB1"/>
                </a:solidFill>
                <a:effectLst/>
                <a:uLnTx/>
                <a:uFillTx/>
                <a:latin typeface="+mn-lt"/>
                <a:ea typeface="Bosch Office Sans" panose="020B0604020202020204" pitchFamily="34" charset="-128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>
              <p:custDataLst>
                <p:tags r:id="rId10"/>
              </p:custDataLst>
            </p:nvPr>
          </p:nvSpPr>
          <p:spPr>
            <a:xfrm>
              <a:off x="5915418" y="2860187"/>
              <a:ext cx="596699" cy="356573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spAutoFit/>
            </a:bodyPr>
            <a:lstStyle/>
            <a:p>
              <a:pPr marR="0" defTabSz="914400" eaLnBrk="1" fontAlgn="auto" latinLnBrk="0" hangingPunct="1">
                <a:lnSpc>
                  <a:spcPts val="2300"/>
                </a:lnSpc>
                <a:spcBef>
                  <a:spcPts val="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19EB1"/>
                  </a:solidFill>
                  <a:effectLst/>
                  <a:uLnTx/>
                  <a:uFillTx/>
                  <a:latin typeface="+mn-lt"/>
                  <a:ea typeface="Bosch Office Sans" panose="020B0604020202020204" pitchFamily="34" charset="-128"/>
                  <a:cs typeface="Arial" pitchFamily="34" charset="0"/>
                </a:rPr>
                <a:t>1150</a:t>
              </a: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19EB1"/>
                </a:solidFill>
                <a:effectLst/>
                <a:uLnTx/>
                <a:uFillTx/>
                <a:latin typeface="+mn-lt"/>
                <a:ea typeface="Bosch Office Sans" panose="020B0604020202020204" pitchFamily="34" charset="-128"/>
                <a:cs typeface="Arial" pitchFamily="34" charset="0"/>
              </a:endParaRPr>
            </a:p>
          </p:txBody>
        </p:sp>
      </p:grpSp>
      <p:grpSp>
        <p:nvGrpSpPr>
          <p:cNvPr id="30" name="Group 18"/>
          <p:cNvGrpSpPr>
            <a:grpSpLocks/>
          </p:cNvGrpSpPr>
          <p:nvPr/>
        </p:nvGrpSpPr>
        <p:grpSpPr bwMode="auto">
          <a:xfrm>
            <a:off x="62865" y="5455603"/>
            <a:ext cx="492125" cy="173037"/>
            <a:chOff x="90" y="4085"/>
            <a:chExt cx="310" cy="109"/>
          </a:xfrm>
        </p:grpSpPr>
        <p:sp>
          <p:nvSpPr>
            <p:cNvPr id="31" name="AutoShape 19"/>
            <p:cNvSpPr>
              <a:spLocks noChangeArrowheads="1"/>
            </p:cNvSpPr>
            <p:nvPr/>
          </p:nvSpPr>
          <p:spPr bwMode="auto">
            <a:xfrm>
              <a:off x="287" y="4085"/>
              <a:ext cx="113" cy="109"/>
            </a:xfrm>
            <a:prstGeom prst="star5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>
                <a:spcBef>
                  <a:spcPct val="0"/>
                </a:spcBef>
                <a:defRPr/>
              </a:pPr>
              <a:endParaRPr lang="en-CA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2" name="Line 20"/>
            <p:cNvSpPr>
              <a:spLocks noChangeShapeType="1"/>
            </p:cNvSpPr>
            <p:nvPr/>
          </p:nvSpPr>
          <p:spPr bwMode="auto">
            <a:xfrm flipH="1">
              <a:off x="132" y="4107"/>
              <a:ext cx="156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endParaRPr lang="en-CA" sz="180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3" name="Line 21"/>
            <p:cNvSpPr>
              <a:spLocks noChangeShapeType="1"/>
            </p:cNvSpPr>
            <p:nvPr/>
          </p:nvSpPr>
          <p:spPr bwMode="auto">
            <a:xfrm flipH="1">
              <a:off x="90" y="4166"/>
              <a:ext cx="156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endParaRPr lang="en-CA" sz="180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4" name="Line 22"/>
            <p:cNvSpPr>
              <a:spLocks noChangeShapeType="1"/>
            </p:cNvSpPr>
            <p:nvPr/>
          </p:nvSpPr>
          <p:spPr bwMode="auto">
            <a:xfrm flipH="1">
              <a:off x="116" y="4138"/>
              <a:ext cx="156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endParaRPr lang="en-CA" sz="180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89682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59080" y="259080"/>
            <a:ext cx="10452100" cy="388620"/>
          </a:xfrm>
          <a:prstGeom prst="rect">
            <a:avLst/>
          </a:prstGeom>
          <a:noFill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pPr marR="0" defTabSz="91440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kern="0" cap="none" normalizeH="0" baseline="0" noProof="0" smtClean="0">
                <a:ln>
                  <a:noFill/>
                </a:ln>
                <a:solidFill>
                  <a:srgbClr val="002B49"/>
                </a:solidFill>
                <a:effectLst/>
                <a:uLnTx/>
                <a:uFillTx/>
                <a:latin typeface="+mn-lt"/>
                <a:ea typeface="Bosch Office Sans" panose="020B0604020202020204" pitchFamily="34" charset="-128"/>
                <a:cs typeface="Arial" pitchFamily="34" charset="0"/>
              </a:rPr>
              <a:t>Differential Cylinder</a:t>
            </a:r>
            <a:endParaRPr kumimoji="0" lang="en-US" sz="2800" b="0" i="0" u="none" strike="noStrike" kern="0" cap="none" normalizeH="0" baseline="0" noProof="0" dirty="0" err="1" smtClean="0">
              <a:ln>
                <a:noFill/>
              </a:ln>
              <a:solidFill>
                <a:srgbClr val="002B49"/>
              </a:solidFill>
              <a:effectLst/>
              <a:uLnTx/>
              <a:uFillTx/>
              <a:latin typeface="+mn-lt"/>
              <a:ea typeface="Bosch Office Sans" panose="020B0604020202020204" pitchFamily="34" charset="-128"/>
              <a:cs typeface="Arial" pitchFamily="34" charset="0"/>
            </a:endParaRPr>
          </a:p>
        </p:txBody>
      </p:sp>
      <p:sp>
        <p:nvSpPr>
          <p:cNvPr id="7" name="Rectangle 6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593090" y="5643880"/>
            <a:ext cx="9152890" cy="10795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strike="noStrike" kern="0" cap="none" normalizeH="0" baseline="0" noProof="0" smtClean="0">
                <a:ln>
                  <a:noFill/>
                </a:ln>
                <a:solidFill>
                  <a:srgbClr val="002B49"/>
                </a:solidFill>
                <a:effectLst/>
                <a:uLnTx/>
                <a:uFillTx/>
                <a:ea typeface="+mn-ea"/>
                <a:cs typeface="+mn-cs"/>
              </a:rPr>
              <a:t>Training&amp;Didactic | 08/2018</a:t>
            </a:r>
            <a:endParaRPr kumimoji="0" lang="en-US" sz="600" strike="noStrike" kern="0" cap="none" normalizeH="0" baseline="0" noProof="0" dirty="0" smtClean="0">
              <a:ln>
                <a:noFill/>
              </a:ln>
              <a:solidFill>
                <a:srgbClr val="002B49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593090" y="5758180"/>
            <a:ext cx="9152890" cy="21590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kern="0" cap="none" normalizeH="0" baseline="0" noProof="0" smtClean="0">
                <a:ln>
                  <a:noFill/>
                </a:ln>
                <a:solidFill>
                  <a:srgbClr val="819EB1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© Bosch Rexroth AG 2018. All rights reserved, also regarding any disposal, exploitation, reproduction, editing, distribution, as well as in the event of applications for industrial property rights.</a:t>
            </a:r>
            <a:endParaRPr kumimoji="0" lang="en-US" sz="600" b="0" i="0" u="none" strike="noStrike" kern="0" cap="none" normalizeH="0" baseline="0" noProof="0" dirty="0" smtClean="0">
              <a:ln>
                <a:noFill/>
              </a:ln>
              <a:solidFill>
                <a:srgbClr val="819EB1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/>
          </p:cNvSpPr>
          <p:nvPr>
            <p:custDataLst>
              <p:tags r:id="rId5"/>
            </p:custDataLst>
          </p:nvPr>
        </p:nvSpPr>
        <p:spPr>
          <a:xfrm>
            <a:off x="266700" y="5628640"/>
            <a:ext cx="288290" cy="4102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none" lIns="0" tIns="0" rIns="0" bIns="0" rtlCol="0" anchor="t"/>
          <a:lstStyle/>
          <a:p>
            <a:pPr marL="0" marR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kern="0" cap="none" normalizeH="0" baseline="0" noProof="0" smtClean="0">
                <a:ln>
                  <a:noFill/>
                </a:ln>
                <a:solidFill>
                  <a:srgbClr val="A3BAC8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5</a:t>
            </a:r>
            <a:endParaRPr kumimoji="0" lang="en-US" sz="1200" b="0" i="0" u="none" strike="noStrike" kern="0" cap="none" normalizeH="0" baseline="0" noProof="0" dirty="0" smtClean="0">
              <a:ln>
                <a:noFill/>
              </a:ln>
              <a:solidFill>
                <a:srgbClr val="A3BAC8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4" name="Rectangle 3" hidden="1"/>
          <p:cNvSpPr>
            <a:spLocks/>
          </p:cNvSpPr>
          <p:nvPr>
            <p:custDataLst>
              <p:tags r:id="rId6"/>
            </p:custDataLst>
          </p:nvPr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17780" rIns="0" bIns="0" rtlCol="0" anchor="t">
            <a:normAutofit/>
          </a:bodyPr>
          <a:lstStyle/>
          <a:p>
            <a:pPr marL="0" marR="0" indent="0" defTabSz="91440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550" b="0" i="0" u="none" strike="noStrike" kern="0" cap="none" normalizeH="0" baseline="0" noProof="0" dirty="0" smtClean="0">
              <a:ln>
                <a:noFill/>
              </a:ln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3" name="TextBox 2" hidden="1"/>
          <p:cNvSpPr txBox="1"/>
          <p:nvPr>
            <p:custDataLst>
              <p:tags r:id="rId7"/>
            </p:custDataLst>
          </p:nvPr>
        </p:nvSpPr>
        <p:spPr>
          <a:xfrm>
            <a:off x="0" y="5975350"/>
            <a:ext cx="0" cy="0"/>
          </a:xfrm>
          <a:prstGeom prst="rect">
            <a:avLst/>
          </a:prstGeom>
          <a:noFill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none" lIns="0" tIns="0" rIns="0" bIns="0" rtlCol="0" anchor="t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kern="0" cap="none" normalizeH="0" baseline="0" noProof="0" dirty="0" err="1" smtClean="0">
              <a:ln>
                <a:noFill/>
              </a:ln>
              <a:effectLst/>
              <a:uLnTx/>
              <a:uFillTx/>
              <a:latin typeface="+mn-lt"/>
              <a:ea typeface="Bosch Office Sans" panose="020B0604020202020204" pitchFamily="34" charset="-128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/>
          <a:srcRect t="3274" b="58803"/>
          <a:stretch>
            <a:fillRect/>
          </a:stretch>
        </p:blipFill>
        <p:spPr bwMode="auto">
          <a:xfrm>
            <a:off x="1732060" y="1034725"/>
            <a:ext cx="7715250" cy="3753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>
            <p:custDataLst>
              <p:tags r:id="rId9"/>
            </p:custDataLst>
          </p:nvPr>
        </p:nvSpPr>
        <p:spPr>
          <a:xfrm>
            <a:off x="2817906" y="1648186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19EB1"/>
                </a:solidFill>
              </a:rPr>
              <a:t>110 psi</a:t>
            </a:r>
            <a:endParaRPr lang="en-CA" sz="1600" dirty="0">
              <a:solidFill>
                <a:srgbClr val="819EB1"/>
              </a:solidFill>
            </a:endParaRPr>
          </a:p>
        </p:txBody>
      </p:sp>
      <p:sp>
        <p:nvSpPr>
          <p:cNvPr id="11" name="TextBox 10"/>
          <p:cNvSpPr txBox="1"/>
          <p:nvPr>
            <p:custDataLst>
              <p:tags r:id="rId10"/>
            </p:custDataLst>
          </p:nvPr>
        </p:nvSpPr>
        <p:spPr>
          <a:xfrm>
            <a:off x="2196547" y="2166975"/>
            <a:ext cx="8370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819EB1"/>
                </a:solidFill>
              </a:rPr>
              <a:t>Oil takes the path of least resistance. This is the highest resistance in the hydraulic circuit</a:t>
            </a:r>
            <a:endParaRPr lang="en-CA" sz="1600" dirty="0">
              <a:solidFill>
                <a:srgbClr val="819EB1"/>
              </a:solidFill>
            </a:endParaRPr>
          </a:p>
        </p:txBody>
      </p:sp>
      <p:sp>
        <p:nvSpPr>
          <p:cNvPr id="12" name="TextBox 11"/>
          <p:cNvSpPr txBox="1"/>
          <p:nvPr>
            <p:custDataLst>
              <p:tags r:id="rId11"/>
            </p:custDataLst>
          </p:nvPr>
        </p:nvSpPr>
        <p:spPr>
          <a:xfrm>
            <a:off x="2196547" y="2741966"/>
            <a:ext cx="743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819EB1"/>
                </a:solidFill>
              </a:rPr>
              <a:t>The resistance to flow through the hoses and fittings is causing this pressure</a:t>
            </a:r>
            <a:endParaRPr lang="en-CA" sz="1600" dirty="0">
              <a:solidFill>
                <a:srgbClr val="819EB1"/>
              </a:solidFill>
            </a:endParaRPr>
          </a:p>
        </p:txBody>
      </p:sp>
      <p:sp>
        <p:nvSpPr>
          <p:cNvPr id="13" name="TextBox 12"/>
          <p:cNvSpPr txBox="1"/>
          <p:nvPr>
            <p:custDataLst>
              <p:tags r:id="rId12"/>
            </p:custDataLst>
          </p:nvPr>
        </p:nvSpPr>
        <p:spPr>
          <a:xfrm>
            <a:off x="2817906" y="3736150"/>
            <a:ext cx="777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19EB1"/>
                </a:solidFill>
              </a:rPr>
              <a:t>570</a:t>
            </a:r>
            <a:endParaRPr lang="en-CA" sz="1600" dirty="0">
              <a:solidFill>
                <a:srgbClr val="819EB1"/>
              </a:solidFill>
            </a:endParaRPr>
          </a:p>
        </p:txBody>
      </p:sp>
      <p:sp>
        <p:nvSpPr>
          <p:cNvPr id="14" name="TextBox 13"/>
          <p:cNvSpPr txBox="1"/>
          <p:nvPr>
            <p:custDataLst>
              <p:tags r:id="rId13"/>
            </p:custDataLst>
          </p:nvPr>
        </p:nvSpPr>
        <p:spPr>
          <a:xfrm>
            <a:off x="2817906" y="4128590"/>
            <a:ext cx="6263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19EB1"/>
                </a:solidFill>
              </a:rPr>
              <a:t>350</a:t>
            </a:r>
            <a:endParaRPr lang="en-CA" sz="1600" dirty="0">
              <a:solidFill>
                <a:srgbClr val="819EB1"/>
              </a:solidFill>
            </a:endParaRPr>
          </a:p>
        </p:txBody>
      </p: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62865" y="5455603"/>
            <a:ext cx="492125" cy="173037"/>
            <a:chOff x="90" y="4085"/>
            <a:chExt cx="310" cy="109"/>
          </a:xfrm>
        </p:grpSpPr>
        <p:sp>
          <p:nvSpPr>
            <p:cNvPr id="16" name="AutoShape 19"/>
            <p:cNvSpPr>
              <a:spLocks noChangeArrowheads="1"/>
            </p:cNvSpPr>
            <p:nvPr/>
          </p:nvSpPr>
          <p:spPr bwMode="auto">
            <a:xfrm>
              <a:off x="287" y="4085"/>
              <a:ext cx="113" cy="109"/>
            </a:xfrm>
            <a:prstGeom prst="star5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>
                <a:spcBef>
                  <a:spcPct val="0"/>
                </a:spcBef>
                <a:defRPr/>
              </a:pPr>
              <a:endParaRPr lang="en-CA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132" y="4107"/>
              <a:ext cx="156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endParaRPr lang="en-CA" sz="180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90" y="4166"/>
              <a:ext cx="156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endParaRPr lang="en-CA" sz="180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116" y="4138"/>
              <a:ext cx="156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endParaRPr lang="en-CA" sz="180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04551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59080" y="259080"/>
            <a:ext cx="10452100" cy="388620"/>
          </a:xfrm>
          <a:prstGeom prst="rect">
            <a:avLst/>
          </a:prstGeom>
          <a:noFill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pPr marR="0" defTabSz="91440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kern="0" cap="none" normalizeH="0" baseline="0" noProof="0" smtClean="0">
                <a:ln>
                  <a:noFill/>
                </a:ln>
                <a:solidFill>
                  <a:srgbClr val="002B49"/>
                </a:solidFill>
                <a:effectLst/>
                <a:uLnTx/>
                <a:uFillTx/>
                <a:latin typeface="+mn-lt"/>
                <a:ea typeface="Bosch Office Sans" panose="020B0604020202020204" pitchFamily="34" charset="-128"/>
                <a:cs typeface="Arial" pitchFamily="34" charset="0"/>
              </a:rPr>
              <a:t>Differential Cylinder</a:t>
            </a:r>
            <a:endParaRPr kumimoji="0" lang="en-US" sz="2800" b="0" i="0" u="none" strike="noStrike" kern="0" cap="none" normalizeH="0" baseline="0" noProof="0" dirty="0" err="1" smtClean="0">
              <a:ln>
                <a:noFill/>
              </a:ln>
              <a:solidFill>
                <a:srgbClr val="002B49"/>
              </a:solidFill>
              <a:effectLst/>
              <a:uLnTx/>
              <a:uFillTx/>
              <a:latin typeface="+mn-lt"/>
              <a:ea typeface="Bosch Office Sans" panose="020B0604020202020204" pitchFamily="34" charset="-128"/>
              <a:cs typeface="Arial" pitchFamily="34" charset="0"/>
            </a:endParaRPr>
          </a:p>
        </p:txBody>
      </p:sp>
      <p:sp>
        <p:nvSpPr>
          <p:cNvPr id="7" name="Rectangle 6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593090" y="5643880"/>
            <a:ext cx="9152890" cy="10795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strike="noStrike" kern="0" cap="none" normalizeH="0" baseline="0" noProof="0" smtClean="0">
                <a:ln>
                  <a:noFill/>
                </a:ln>
                <a:solidFill>
                  <a:srgbClr val="002B49"/>
                </a:solidFill>
                <a:effectLst/>
                <a:uLnTx/>
                <a:uFillTx/>
                <a:ea typeface="+mn-ea"/>
                <a:cs typeface="+mn-cs"/>
              </a:rPr>
              <a:t>Training&amp;Didactic | 08/2018</a:t>
            </a:r>
            <a:endParaRPr kumimoji="0" lang="en-US" sz="600" strike="noStrike" kern="0" cap="none" normalizeH="0" baseline="0" noProof="0" dirty="0" smtClean="0">
              <a:ln>
                <a:noFill/>
              </a:ln>
              <a:solidFill>
                <a:srgbClr val="002B49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593090" y="5758180"/>
            <a:ext cx="9152890" cy="21590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kern="0" cap="none" normalizeH="0" baseline="0" noProof="0" smtClean="0">
                <a:ln>
                  <a:noFill/>
                </a:ln>
                <a:solidFill>
                  <a:srgbClr val="819EB1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© Bosch Rexroth AG 2018. All rights reserved, also regarding any disposal, exploitation, reproduction, editing, distribution, as well as in the event of applications for industrial property rights.</a:t>
            </a:r>
            <a:endParaRPr kumimoji="0" lang="en-US" sz="600" b="0" i="0" u="none" strike="noStrike" kern="0" cap="none" normalizeH="0" baseline="0" noProof="0" dirty="0" smtClean="0">
              <a:ln>
                <a:noFill/>
              </a:ln>
              <a:solidFill>
                <a:srgbClr val="819EB1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/>
          </p:cNvSpPr>
          <p:nvPr>
            <p:custDataLst>
              <p:tags r:id="rId5"/>
            </p:custDataLst>
          </p:nvPr>
        </p:nvSpPr>
        <p:spPr>
          <a:xfrm>
            <a:off x="266700" y="5628640"/>
            <a:ext cx="288290" cy="4102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none" lIns="0" tIns="0" rIns="0" bIns="0" rtlCol="0" anchor="t"/>
          <a:lstStyle/>
          <a:p>
            <a:pPr marL="0" marR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kern="0" cap="none" normalizeH="0" baseline="0" noProof="0" smtClean="0">
                <a:ln>
                  <a:noFill/>
                </a:ln>
                <a:solidFill>
                  <a:srgbClr val="A3BAC8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6</a:t>
            </a:r>
            <a:endParaRPr kumimoji="0" lang="en-US" sz="1200" b="0" i="0" u="none" strike="noStrike" kern="0" cap="none" normalizeH="0" baseline="0" noProof="0" dirty="0" smtClean="0">
              <a:ln>
                <a:noFill/>
              </a:ln>
              <a:solidFill>
                <a:srgbClr val="A3BAC8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4" name="Rectangle 3" hidden="1"/>
          <p:cNvSpPr>
            <a:spLocks/>
          </p:cNvSpPr>
          <p:nvPr>
            <p:custDataLst>
              <p:tags r:id="rId6"/>
            </p:custDataLst>
          </p:nvPr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17780" rIns="0" bIns="0" rtlCol="0" anchor="t">
            <a:normAutofit/>
          </a:bodyPr>
          <a:lstStyle/>
          <a:p>
            <a:pPr marL="0" marR="0" indent="0" defTabSz="91440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550" b="0" i="0" u="none" strike="noStrike" kern="0" cap="none" normalizeH="0" baseline="0" noProof="0" dirty="0" smtClean="0">
              <a:ln>
                <a:noFill/>
              </a:ln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3" name="TextBox 2" hidden="1"/>
          <p:cNvSpPr txBox="1"/>
          <p:nvPr>
            <p:custDataLst>
              <p:tags r:id="rId7"/>
            </p:custDataLst>
          </p:nvPr>
        </p:nvSpPr>
        <p:spPr>
          <a:xfrm>
            <a:off x="0" y="5975350"/>
            <a:ext cx="0" cy="0"/>
          </a:xfrm>
          <a:prstGeom prst="rect">
            <a:avLst/>
          </a:prstGeom>
          <a:noFill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none" lIns="0" tIns="0" rIns="0" bIns="0" rtlCol="0" anchor="t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kern="0" cap="none" normalizeH="0" baseline="0" noProof="0" dirty="0" err="1" smtClean="0">
              <a:ln>
                <a:noFill/>
              </a:ln>
              <a:effectLst/>
              <a:uLnTx/>
              <a:uFillTx/>
              <a:latin typeface="+mn-lt"/>
              <a:ea typeface="Bosch Office Sans" panose="020B0604020202020204" pitchFamily="34" charset="-128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6" cstate="print"/>
          <a:srcRect t="40470" b="15731"/>
          <a:stretch>
            <a:fillRect/>
          </a:stretch>
        </p:blipFill>
        <p:spPr bwMode="auto">
          <a:xfrm>
            <a:off x="1414007" y="743950"/>
            <a:ext cx="7715250" cy="4334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>
            <p:custDataLst>
              <p:tags r:id="rId9"/>
            </p:custDataLst>
          </p:nvPr>
        </p:nvSpPr>
        <p:spPr>
          <a:xfrm>
            <a:off x="1940105" y="1291357"/>
            <a:ext cx="1764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err="1" smtClean="0">
                <a:solidFill>
                  <a:srgbClr val="819EB1"/>
                </a:solidFill>
              </a:rPr>
              <a:t>A</a:t>
            </a:r>
            <a:r>
              <a:rPr lang="en-US" sz="1600" baseline="-25000" dirty="0" err="1" smtClean="0">
                <a:solidFill>
                  <a:srgbClr val="819EB1"/>
                </a:solidFill>
              </a:rPr>
              <a:t>cap</a:t>
            </a:r>
            <a:r>
              <a:rPr lang="en-US" sz="1600" dirty="0" smtClean="0">
                <a:solidFill>
                  <a:srgbClr val="819EB1"/>
                </a:solidFill>
              </a:rPr>
              <a:t>/</a:t>
            </a:r>
            <a:r>
              <a:rPr lang="en-US" sz="1600" dirty="0" err="1" smtClean="0">
                <a:solidFill>
                  <a:srgbClr val="819EB1"/>
                </a:solidFill>
              </a:rPr>
              <a:t>A</a:t>
            </a:r>
            <a:r>
              <a:rPr lang="en-US" sz="1600" baseline="-25000" dirty="0" err="1" smtClean="0">
                <a:solidFill>
                  <a:srgbClr val="819EB1"/>
                </a:solidFill>
              </a:rPr>
              <a:t>ann</a:t>
            </a:r>
            <a:r>
              <a:rPr lang="en-US" sz="1600" dirty="0" smtClean="0">
                <a:solidFill>
                  <a:srgbClr val="819EB1"/>
                </a:solidFill>
              </a:rPr>
              <a:t> = 1.64:1</a:t>
            </a:r>
            <a:endParaRPr lang="en-CA" sz="1600" dirty="0">
              <a:solidFill>
                <a:srgbClr val="819EB1"/>
              </a:solidFill>
            </a:endParaRPr>
          </a:p>
        </p:txBody>
      </p:sp>
      <p:sp>
        <p:nvSpPr>
          <p:cNvPr id="11" name="TextBox 10"/>
          <p:cNvSpPr txBox="1"/>
          <p:nvPr>
            <p:custDataLst>
              <p:tags r:id="rId10"/>
            </p:custDataLst>
          </p:nvPr>
        </p:nvSpPr>
        <p:spPr>
          <a:xfrm>
            <a:off x="4042107" y="1291450"/>
            <a:ext cx="1764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err="1" smtClean="0">
                <a:solidFill>
                  <a:srgbClr val="819EB1"/>
                </a:solidFill>
              </a:rPr>
              <a:t>F</a:t>
            </a:r>
            <a:r>
              <a:rPr lang="en-US" sz="1600" baseline="-25000" dirty="0" err="1" smtClean="0">
                <a:solidFill>
                  <a:srgbClr val="819EB1"/>
                </a:solidFill>
              </a:rPr>
              <a:t>ext</a:t>
            </a:r>
            <a:r>
              <a:rPr lang="en-US" sz="1600" dirty="0" smtClean="0">
                <a:solidFill>
                  <a:srgbClr val="819EB1"/>
                </a:solidFill>
              </a:rPr>
              <a:t>/F</a:t>
            </a:r>
            <a:r>
              <a:rPr lang="en-US" sz="1600" baseline="-25000" dirty="0" smtClean="0">
                <a:solidFill>
                  <a:srgbClr val="819EB1"/>
                </a:solidFill>
              </a:rPr>
              <a:t>ret</a:t>
            </a:r>
            <a:r>
              <a:rPr lang="en-US" sz="1600" dirty="0" smtClean="0">
                <a:solidFill>
                  <a:srgbClr val="819EB1"/>
                </a:solidFill>
              </a:rPr>
              <a:t> = 1.64:1</a:t>
            </a:r>
            <a:endParaRPr lang="en-CA" sz="1600" dirty="0">
              <a:solidFill>
                <a:srgbClr val="819EB1"/>
              </a:solidFill>
            </a:endParaRPr>
          </a:p>
        </p:txBody>
      </p:sp>
      <p:sp>
        <p:nvSpPr>
          <p:cNvPr id="12" name="TextBox 11"/>
          <p:cNvSpPr txBox="1"/>
          <p:nvPr>
            <p:custDataLst>
              <p:tags r:id="rId11"/>
            </p:custDataLst>
          </p:nvPr>
        </p:nvSpPr>
        <p:spPr>
          <a:xfrm>
            <a:off x="5965892" y="1291450"/>
            <a:ext cx="1764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err="1" smtClean="0">
                <a:solidFill>
                  <a:srgbClr val="819EB1"/>
                </a:solidFill>
              </a:rPr>
              <a:t>V</a:t>
            </a:r>
            <a:r>
              <a:rPr lang="en-US" sz="1600" baseline="-25000" dirty="0" err="1" smtClean="0">
                <a:solidFill>
                  <a:srgbClr val="819EB1"/>
                </a:solidFill>
              </a:rPr>
              <a:t>ext</a:t>
            </a:r>
            <a:r>
              <a:rPr lang="en-US" sz="1600" dirty="0" smtClean="0">
                <a:solidFill>
                  <a:srgbClr val="819EB1"/>
                </a:solidFill>
              </a:rPr>
              <a:t>/</a:t>
            </a:r>
            <a:r>
              <a:rPr lang="en-US" sz="1600" dirty="0" err="1" smtClean="0">
                <a:solidFill>
                  <a:srgbClr val="819EB1"/>
                </a:solidFill>
              </a:rPr>
              <a:t>V</a:t>
            </a:r>
            <a:r>
              <a:rPr lang="en-US" sz="1600" baseline="-25000" dirty="0" err="1" smtClean="0">
                <a:solidFill>
                  <a:srgbClr val="819EB1"/>
                </a:solidFill>
              </a:rPr>
              <a:t>ret</a:t>
            </a:r>
            <a:r>
              <a:rPr lang="en-US" sz="1600" dirty="0" smtClean="0">
                <a:solidFill>
                  <a:srgbClr val="819EB1"/>
                </a:solidFill>
              </a:rPr>
              <a:t> = 1.64:1</a:t>
            </a:r>
            <a:endParaRPr lang="en-CA" sz="1600" dirty="0">
              <a:solidFill>
                <a:srgbClr val="819EB1"/>
              </a:solidFill>
            </a:endParaRPr>
          </a:p>
        </p:txBody>
      </p:sp>
      <p:sp>
        <p:nvSpPr>
          <p:cNvPr id="13" name="TextBox 12"/>
          <p:cNvSpPr txBox="1"/>
          <p:nvPr>
            <p:custDataLst>
              <p:tags r:id="rId12"/>
            </p:custDataLst>
          </p:nvPr>
        </p:nvSpPr>
        <p:spPr>
          <a:xfrm>
            <a:off x="4695667" y="2269160"/>
            <a:ext cx="30344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819EB1"/>
                </a:solidFill>
              </a:rPr>
              <a:t>Pressure intensification</a:t>
            </a:r>
            <a:endParaRPr lang="en-CA" sz="1600" dirty="0">
              <a:solidFill>
                <a:srgbClr val="819EB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5374655" y="2959801"/>
            <a:ext cx="2205537" cy="883340"/>
          </a:xfrm>
          <a:prstGeom prst="rect">
            <a:avLst/>
          </a:prstGeom>
        </p:spPr>
      </p:pic>
      <p:pic>
        <p:nvPicPr>
          <p:cNvPr id="15" name="Picture 2_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5433372" y="4637501"/>
            <a:ext cx="2088102" cy="1006379"/>
          </a:xfrm>
          <a:prstGeom prst="rect">
            <a:avLst/>
          </a:prstGeom>
        </p:spPr>
      </p:pic>
      <p:grpSp>
        <p:nvGrpSpPr>
          <p:cNvPr id="16" name="Group 18"/>
          <p:cNvGrpSpPr>
            <a:grpSpLocks/>
          </p:cNvGrpSpPr>
          <p:nvPr/>
        </p:nvGrpSpPr>
        <p:grpSpPr bwMode="auto">
          <a:xfrm>
            <a:off x="62865" y="5455603"/>
            <a:ext cx="492125" cy="173037"/>
            <a:chOff x="90" y="4085"/>
            <a:chExt cx="310" cy="109"/>
          </a:xfrm>
        </p:grpSpPr>
        <p:sp>
          <p:nvSpPr>
            <p:cNvPr id="17" name="AutoShape 19"/>
            <p:cNvSpPr>
              <a:spLocks noChangeArrowheads="1"/>
            </p:cNvSpPr>
            <p:nvPr/>
          </p:nvSpPr>
          <p:spPr bwMode="auto">
            <a:xfrm>
              <a:off x="287" y="4085"/>
              <a:ext cx="113" cy="109"/>
            </a:xfrm>
            <a:prstGeom prst="star5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>
                <a:spcBef>
                  <a:spcPct val="0"/>
                </a:spcBef>
                <a:defRPr/>
              </a:pPr>
              <a:endParaRPr lang="en-CA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 flipH="1">
              <a:off x="132" y="4107"/>
              <a:ext cx="156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endParaRPr lang="en-CA" sz="180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" name="Line 21"/>
            <p:cNvSpPr>
              <a:spLocks noChangeShapeType="1"/>
            </p:cNvSpPr>
            <p:nvPr/>
          </p:nvSpPr>
          <p:spPr bwMode="auto">
            <a:xfrm flipH="1">
              <a:off x="90" y="4166"/>
              <a:ext cx="156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endParaRPr lang="en-CA" sz="180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" name="Line 22"/>
            <p:cNvSpPr>
              <a:spLocks noChangeShapeType="1"/>
            </p:cNvSpPr>
            <p:nvPr/>
          </p:nvSpPr>
          <p:spPr bwMode="auto">
            <a:xfrm flipH="1">
              <a:off x="116" y="4138"/>
              <a:ext cx="156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 eaLnBrk="0" hangingPunct="0">
                <a:spcBef>
                  <a:spcPct val="0"/>
                </a:spcBef>
              </a:pPr>
              <a:endParaRPr lang="en-CA" sz="180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32435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I" val="1"/>
  <p:tag name="LAYOUTLANGUAGE" val="1033"/>
  <p:tag name="CFG.LAYOUT" val="REX2018"/>
  <p:tag name="CFG.CUSTOMERVERSION" val="9"/>
  <p:tag name="ML_1" val="DCCA_Wel"/>
  <p:tag name="ML_2" val="REX2018.MCR"/>
  <p:tag name="ML_LAYOUT_RESOURCE" val="REX2018_16_9.MCR"/>
  <p:tag name="FIELD.CONF.SUFFIX.CONTENT" val="\n | "/>
  <p:tag name="FIELD.CONF.COMBOINDEX" val="0"/>
  <p:tag name="FIELD.REM_ABL.SUFFIX.CONTENT" val="&#10;\n"/>
  <p:tag name="FIELD.COPY.CONTENT" val="© Bosch Rexroth AG 2018. All rights reserved, also regarding any disposal, exploitation, reproduction, editing, distribution, as well as in the event of applications for industrial property rights."/>
  <p:tag name="FIELD.COPY.VALUE" val="© Bosch Rexroth AG 2018. All rights reserved, also regarding any disposal, exploitation, reproduction, editing, distribution, as well as in the event of applications for industrial property rights."/>
  <p:tag name="FIELD.COPY.COMBOINDEX" val="0"/>
  <p:tag name="FIELD.BGROUP.SUFFIX.CONTENT" val=" | "/>
  <p:tag name="FIELD.BGROUP.COMBOINDEX" val="0"/>
  <p:tag name="FIELD.DPT.SUFFIX.CONTENT" val=" | "/>
  <p:tag name="FIELDS.INITIALIZED" val="1"/>
  <p:tag name="FIELD.DATE.CONTENT" val="08/2018"/>
  <p:tag name="FIELD.DATE.VALUE" val="08/2018"/>
  <p:tag name="FIELD.DATE.COMBOINDEX" val="-2"/>
  <p:tag name="FIELD.REM_ABL.COMBOINDEX" val="-2"/>
  <p:tag name="FIELD.CHAPTER.CONTENT" val="Differential Cylinder"/>
  <p:tag name="FIELD.CHAPTER.VALUE" val="Differential Cylinder"/>
  <p:tag name="FIELD.CHAPTER.COMBOINDEX" val="-2"/>
  <p:tag name="FIELD.REM_ANL.COMBOINDEX" val="-2"/>
  <p:tag name="FIELD.DPT.CONTENT" val="Training&amp;Didactic"/>
  <p:tag name="FIELD.DPT.VALUE" val="Training&amp;Didactic | "/>
  <p:tag name="FIELD.DPT.COMBOINDEX" val="-2"/>
  <p:tag name="CONFIG" val="REX2018"/>
  <p:tag name="CFG.VERSION" val="0"/>
  <p:tag name="CFG.LAYOUTID" val="Rexroth Layout 16:9 (new branding)"/>
  <p:tag name="CFG.LAYOUTRES" val="REX2018_16_9"/>
  <p:tag name="MAPNAME" val="Map1"/>
  <p:tag name="LICENSEKEY" val="46504b9e-b1c9-48ed-967f-a36de42ae84b"/>
  <p:tag name="SLIDEMASTERMASTERNAME" val="Slide"/>
  <p:tag name="SLIDEMASTERSHAPESETGROUPCLASSNAME" val="ShapeSetGroup1"/>
  <p:tag name="SLIDEMASTERCOLORSETGROUPCLASSNAME" val="ColorSetGroup1"/>
  <p:tag name="SLIDEMASTERFONTSETGROUPCLASSNAME" val="FontSetGroup1"/>
  <p:tag name="SLIDEMASTERSTYLESETGROUPCLASSNAME" val="StyleSetGroup1"/>
  <p:tag name="SLIDEMASTERMODIFI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6"/>
  <p:tag name="FONTSETCLASSNAME" val="FontSet1"/>
  <p:tag name="FONTCOLOR" val="PrimaryFooter"/>
  <p:tag name="FONTCOLOR2" val="SecondaryFooter"/>
  <p:tag name="FONTCOLOR3" val="SecondaryFooter"/>
  <p:tag name="RUNS.FONT" val="3"/>
  <p:tag name="COLORS" val="-2;-2;-2;-2;PrimaryFooter;-2"/>
  <p:tag name="COLORSETCLASSNAME" val="ColorSet1"/>
  <p:tag name="SCRIPT" val="1"/>
  <p:tag name="FIELDS" val="REM_ABL;COPY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2OnSlides"/>
  <p:tag name="SHAPECLASSPROTECTIONTYPE" val="6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12"/>
  <p:tag name="FONTSETCLASSNAME" val="FontSet1"/>
  <p:tag name="COLORS" val="-2;-2;-2;-2;Accent3;-2"/>
  <p:tag name="COLORSETCLASSNAME" val="ColorSet1"/>
  <p:tag name="SCRIPT" val="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PageNumberOnSlides"/>
  <p:tag name="SHAPECLASSPROTECTIONTYPE" val="6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5x5"/>
  <p:tag name="FONTSETCLASSNAME" val="FontSet1"/>
  <p:tag name="COLORS" val="-2;-2;-2;-2;-2;-2"/>
  <p:tag name="COLORSETCLASSNAME" val="ColorSet1"/>
  <p:tag name="SCRIPT" val="1"/>
  <p:tag name="FIELDS" val="REM_ANL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Attachment"/>
  <p:tag name="SHAPECLASSPROTECTIONTYPE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NavbarItem"/>
  <p:tag name="FONTSETCLASSNAME" val="FontSet1"/>
  <p:tag name="COLORS" val="-2;-2;-2;-2;-2;-2"/>
  <p:tag name="COLORSETCLASSNAME" val="ColorSet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tNavbar"/>
  <p:tag name="SHAPECLASSPROTECTIONTYPE" val="3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.CHAPTER.CONTENT" val="Differential Cylinder"/>
  <p:tag name="FIELD.CHAPTER.VALUE" val="Differential Cylinder"/>
  <p:tag name="FIELD.DPT.CONTENT" val="Training&amp;Didactic"/>
  <p:tag name="FIELD.DPT.VALUE" val="Training&amp;Didactic | "/>
  <p:tag name="FIELDS.INITIALIZED" val="1"/>
  <p:tag name="ML_1" val="DCCA_Wel"/>
  <p:tag name="ML_2" val="REX2018.MCR"/>
  <p:tag name="ML_LAYOUT_RESOURCE" val="REX2018_16_9.MCR"/>
  <p:tag name="SHAPESETGROUPCLASSNAME" val="ShapeSetGroup1"/>
  <p:tag name="SHAPESETCLASSNAME" val="TitleOnly"/>
  <p:tag name="COLORSETGROUPCLASSNAME" val="ColorSetGroup1"/>
  <p:tag name="COLORSETCLASSNAME" val="ColorSet1"/>
  <p:tag name="FONTSETGROUPCLASSNAME" val="FontSetGroup1"/>
  <p:tag name="STYLESETGROUPCLASSNAME" val="StyleSetGroup1"/>
  <p:tag name="MAPNAME" val="Map1"/>
  <p:tag name="CFG.LAYOUT" val="REX2018"/>
  <p:tag name="MLI" val="1"/>
  <p:tag name="TEXTBOX 2_SHAPECLASSPROTECTIONTYPE" val="31"/>
  <p:tag name="RECTANGLE 3_SHAPECLASSPROTECTIONTYPE" val="3"/>
  <p:tag name="RECTANGLE 4_SHAPECLASSPROTECTIONTYPE" val="63"/>
  <p:tag name="RECTANGLE 5_SHAPECLASSPROTECTIONTYPE" val="63"/>
  <p:tag name="RECTANGLE 6_SHAPECLASSPROTECTIONTYPE" val="63"/>
  <p:tag name="TEXTBOX 7_SHAPECLASSPROTECTIONTYPE" val="25"/>
  <p:tag name="TITLE 1_SHAPECLASSPROTECTIONTYPE" val="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28"/>
  <p:tag name="FONTSETCLASSNAME" val="FontSet1"/>
  <p:tag name="COLORS" val="-2;-2;-2;-2;PrimaryFooter;-2"/>
  <p:tag name="COLORSETCLASSNAME" val="ColorSet1"/>
  <p:tag name="SCRIPT" val="1"/>
  <p:tag name="FIELDS" val="CHAPTER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Chapterbox"/>
  <p:tag name="SHAPECLASSPROTECTIONTYPE" val="2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Bold6"/>
  <p:tag name="FONT2" val="Reg6"/>
  <p:tag name="FONT3" val="Reg6"/>
  <p:tag name="RUNS.FONT" val="3"/>
  <p:tag name="FONTSETCLASSNAME" val="FontSet1"/>
  <p:tag name="FONTCOLOR" val="Accent6"/>
  <p:tag name="FONTCOLOR2" val="PrimaryFooter"/>
  <p:tag name="FONTCOLOR3" val="PrimaryFooter"/>
  <p:tag name="COLORS" val="-2;-2;-2;-2;Accent6;-2"/>
  <p:tag name="COLORSETCLASSNAME" val="ColorSet1"/>
  <p:tag name="SCRIPT" val="1"/>
  <p:tag name="FIELDS" val="CONF;DPT;DATE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1OnSlides"/>
  <p:tag name="SHAPECLASSPROTECTIONTYPE" val="6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6"/>
  <p:tag name="FONTSETCLASSNAME" val="FontSet1"/>
  <p:tag name="FONTCOLOR" val="PrimaryFooter"/>
  <p:tag name="FONTCOLOR2" val="SecondaryFooter"/>
  <p:tag name="FONTCOLOR3" val="SecondaryFooter"/>
  <p:tag name="RUNS.FONT" val="3"/>
  <p:tag name="COLORS" val="-2;-2;-2;-2;PrimaryFooter;-2"/>
  <p:tag name="COLORSETCLASSNAME" val="ColorSet1"/>
  <p:tag name="SCRIPT" val="1"/>
  <p:tag name="FIELDS" val="REM_ABL;COPY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2OnSlides"/>
  <p:tag name="SHAPECLASSPROTECTIONTYPE" val="6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12"/>
  <p:tag name="FONTSETCLASSNAME" val="FontSet1"/>
  <p:tag name="COLORS" val="-2;-2;-2;-2;Accent3;-2"/>
  <p:tag name="COLORSETCLASSNAME" val="ColorSet1"/>
  <p:tag name="SCRIPT" val="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PageNumberOnSlides"/>
  <p:tag name="SHAPECLASSPROTECTIONTYPE" val="6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SHAPESETGROUPCLASSNAME" val="ShapeSetGroup1"/>
  <p:tag name="SHAPESETCLASSNAME" val="Slide"/>
  <p:tag name="COLORSETGROUPCLASSNAME" val="ColorSetGroup1"/>
  <p:tag name="FONTSETGROUPCLASSNAME" val="FontSetGroup1"/>
  <p:tag name="SHAPECLASSFILE" val="Rex2018Logo.png"/>
  <p:tag name="MLI" val="1"/>
  <p:tag name="SHAPECLASSNAME" val="LogoOnSlides"/>
  <p:tag name="SHAPECLASSPROTECTIONTYPE" val="1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5x5"/>
  <p:tag name="FONTSETCLASSNAME" val="FontSet1"/>
  <p:tag name="COLORS" val="-2;-2;-2;-2;-2;-2"/>
  <p:tag name="COLORSETCLASSNAME" val="ColorSet1"/>
  <p:tag name="SCRIPT" val="1"/>
  <p:tag name="FIELDS" val="REM_ANL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Attachment"/>
  <p:tag name="SHAPECLASSPROTECTIONTYPE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NavbarItem"/>
  <p:tag name="FONTSETCLASSNAME" val="FontSet1"/>
  <p:tag name="COLORS" val="-2;-2;-2;-2;-2;-2"/>
  <p:tag name="COLORSETCLASSNAME" val="ColorSet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tNavbar"/>
  <p:tag name="SHAPECLASSPROTECTIONTYPE" val="3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.CHAPTER.CONTENT" val="Differential Cylinder"/>
  <p:tag name="FIELD.CHAPTER.VALUE" val="Differential Cylinder"/>
  <p:tag name="FIELD.DPT.CONTENT" val="Training&amp;Didactic"/>
  <p:tag name="FIELD.DPT.VALUE" val="Training&amp;Didactic | "/>
  <p:tag name="FIELDS.INITIALIZED" val="1"/>
  <p:tag name="ML_1" val="DCCA_Wel"/>
  <p:tag name="ML_2" val="REX2018.MCR"/>
  <p:tag name="ML_LAYOUT_RESOURCE" val="REX2018_16_9.MCR"/>
  <p:tag name="SHAPESETGROUPCLASSNAME" val="ShapeSetGroup1"/>
  <p:tag name="SHAPESETCLASSNAME" val="TitleOnly"/>
  <p:tag name="COLORSETGROUPCLASSNAME" val="ColorSetGroup1"/>
  <p:tag name="COLORSETCLASSNAME" val="ColorSet1"/>
  <p:tag name="FONTSETGROUPCLASSNAME" val="FontSetGroup1"/>
  <p:tag name="STYLESETGROUPCLASSNAME" val="StyleSetGroup1"/>
  <p:tag name="MAPNAME" val="Map1"/>
  <p:tag name="CFG.LAYOUT" val="REX2018"/>
  <p:tag name="MLI" val="1"/>
  <p:tag name="TEXTBOX 2_SHAPECLASSPROTECTIONTYPE" val="31"/>
  <p:tag name="RECTANGLE 3_SHAPECLASSPROTECTIONTYPE" val="3"/>
  <p:tag name="RECTANGLE 4_SHAPECLASSPROTECTIONTYPE" val="63"/>
  <p:tag name="RECTANGLE 5_SHAPECLASSPROTECTIONTYPE" val="63"/>
  <p:tag name="RECTANGLE 6_SHAPECLASSPROTECTIONTYPE" val="63"/>
  <p:tag name="TEXTBOX 7_SHAPECLASSPROTECTIONTYPE" val="25"/>
  <p:tag name="TITLE 1_SHAPECLASSPROTECTIONTYPE" val="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28"/>
  <p:tag name="FONTSETCLASSNAME" val="FontSet1"/>
  <p:tag name="COLORS" val="-2;-2;-2;-2;PrimaryFooter;-2"/>
  <p:tag name="COLORSETCLASSNAME" val="ColorSet1"/>
  <p:tag name="SCRIPT" val="1"/>
  <p:tag name="FIELDS" val="CHAPTER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Chapterbox"/>
  <p:tag name="SHAPECLASSPROTECTIONTYPE" val="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SHAPESETGROUPCLASSNAME" val="ShapeSetGroup1"/>
  <p:tag name="SHAPESETCLASSNAME" val="Slide"/>
  <p:tag name="COLORSETGROUPCLASSNAME" val="ColorSetGroup1"/>
  <p:tag name="FONTSETGROUPCLASSNAME" val="FontSetGroup1"/>
  <p:tag name="SHAPECLASSFILE" val="Rex2018ColorBar.png"/>
  <p:tag name="MLI" val="1"/>
  <p:tag name="SHAPECLASSNAME" val="ColorBarOnSlides"/>
  <p:tag name="SHAPECLASSPROTECTIONTYPE" val="1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Bold6"/>
  <p:tag name="FONT2" val="Reg6"/>
  <p:tag name="FONT3" val="Reg6"/>
  <p:tag name="RUNS.FONT" val="3"/>
  <p:tag name="FONTSETCLASSNAME" val="FontSet1"/>
  <p:tag name="FONTCOLOR" val="Accent6"/>
  <p:tag name="FONTCOLOR2" val="PrimaryFooter"/>
  <p:tag name="FONTCOLOR3" val="PrimaryFooter"/>
  <p:tag name="COLORS" val="-2;-2;-2;-2;Accent6;-2"/>
  <p:tag name="COLORSETCLASSNAME" val="ColorSet1"/>
  <p:tag name="SCRIPT" val="1"/>
  <p:tag name="FIELDS" val="CONF;DPT;DATE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1OnSlides"/>
  <p:tag name="SHAPECLASSPROTECTIONTYPE" val="6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6"/>
  <p:tag name="FONTSETCLASSNAME" val="FontSet1"/>
  <p:tag name="FONTCOLOR" val="PrimaryFooter"/>
  <p:tag name="FONTCOLOR2" val="SecondaryFooter"/>
  <p:tag name="FONTCOLOR3" val="SecondaryFooter"/>
  <p:tag name="RUNS.FONT" val="3"/>
  <p:tag name="COLORS" val="-2;-2;-2;-2;PrimaryFooter;-2"/>
  <p:tag name="COLORSETCLASSNAME" val="ColorSet1"/>
  <p:tag name="SCRIPT" val="1"/>
  <p:tag name="FIELDS" val="REM_ABL;COPY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2OnSlides"/>
  <p:tag name="SHAPECLASSPROTECTIONTYPE" val="6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12"/>
  <p:tag name="FONTSETCLASSNAME" val="FontSet1"/>
  <p:tag name="COLORS" val="-2;-2;-2;-2;Accent3;-2"/>
  <p:tag name="COLORSETCLASSNAME" val="ColorSet1"/>
  <p:tag name="SCRIPT" val="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PageNumberOnSlides"/>
  <p:tag name="SHAPECLASSPROTECTIONTYPE" val="6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5x5"/>
  <p:tag name="FONTSETCLASSNAME" val="FontSet1"/>
  <p:tag name="COLORS" val="-2;-2;-2;-2;-2;-2"/>
  <p:tag name="COLORSETCLASSNAME" val="ColorSet1"/>
  <p:tag name="SCRIPT" val="1"/>
  <p:tag name="FIELDS" val="REM_ANL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Attachment"/>
  <p:tag name="SHAPECLASSPROTECTIONTYPE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NavbarItem"/>
  <p:tag name="FONTSETCLASSNAME" val="FontSet1"/>
  <p:tag name="COLORS" val="-2;-2;-2;-2;-2;-2"/>
  <p:tag name="COLORSETCLASSNAME" val="ColorSet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tNavbar"/>
  <p:tag name="SHAPECLASSPROTECTIONTYPE" val="3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SHAPESETGROUPCLASSNAME" val="ShapeSetGroup1"/>
  <p:tag name="SHAPESETCLASSNAME" val="TitleSlide"/>
  <p:tag name="COLORSETGROUPCLASSNAME" val="ColorSetGroup1"/>
  <p:tag name="FONTSETGROUPCLASSNAME" val="FontSetGroup1"/>
  <p:tag name="SHAPECLASSFILE" val="Rex2018Logo.png"/>
  <p:tag name="MLI" val="1"/>
  <p:tag name="SHAPECLASSNAME" val="LogoOnSlides"/>
  <p:tag name="SHAPECLASSPROTECTIONTYPE" val="1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.CHAPTER.CONTENT" val="Differential Cylinder"/>
  <p:tag name="FIELD.CHAPTER.VALUE" val="Differential Cylinder"/>
  <p:tag name="FIELD.DPT.CONTENT" val="Training&amp;Didactic"/>
  <p:tag name="FIELD.DPT.VALUE" val="Training&amp;Didactic | "/>
  <p:tag name="FIELDS.INITIALIZED" val="1"/>
  <p:tag name="ML_1" val="DCCA_Wel"/>
  <p:tag name="ML_2" val="REX2018.MCR"/>
  <p:tag name="ML_LAYOUT_RESOURCE" val="REX2018_16_9.MCR"/>
  <p:tag name="SHAPESETGROUPCLASSNAME" val="ShapeSetGroup1"/>
  <p:tag name="SHAPESETCLASSNAME" val="TitleOnly"/>
  <p:tag name="COLORSETGROUPCLASSNAME" val="ColorSetGroup1"/>
  <p:tag name="COLORSETCLASSNAME" val="ColorSet1"/>
  <p:tag name="FONTSETGROUPCLASSNAME" val="FontSetGroup1"/>
  <p:tag name="STYLESETGROUPCLASSNAME" val="StyleSetGroup1"/>
  <p:tag name="MAPNAME" val="Map1"/>
  <p:tag name="CFG.LAYOUT" val="REX2018"/>
  <p:tag name="MLI" val="1"/>
  <p:tag name="TEXTBOX 2_SHAPECLASSPROTECTIONTYPE" val="31"/>
  <p:tag name="RECTANGLE 3_SHAPECLASSPROTECTIONTYPE" val="3"/>
  <p:tag name="RECTANGLE 4_SHAPECLASSPROTECTIONTYPE" val="63"/>
  <p:tag name="RECTANGLE 5_SHAPECLASSPROTECTIONTYPE" val="63"/>
  <p:tag name="RECTANGLE 6_SHAPECLASSPROTECTIONTYPE" val="63"/>
  <p:tag name="TEXTBOX 7_SHAPECLASSPROTECTIONTYPE" val="25"/>
  <p:tag name="TITLE 1_SHAPECLASSPROTECTIONTYPE" val="9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28"/>
  <p:tag name="FONTSETCLASSNAME" val="FontSet1"/>
  <p:tag name="COLORS" val="-2;-2;-2;-2;PrimaryFooter;-2"/>
  <p:tag name="COLORSETCLASSNAME" val="ColorSet1"/>
  <p:tag name="SCRIPT" val="1"/>
  <p:tag name="FIELDS" val="CHAPTER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Chapterbox"/>
  <p:tag name="SHAPECLASSPROTECTIONTYPE" val="2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Bold6"/>
  <p:tag name="FONT2" val="Reg6"/>
  <p:tag name="FONT3" val="Reg6"/>
  <p:tag name="RUNS.FONT" val="3"/>
  <p:tag name="FONTSETCLASSNAME" val="FontSet1"/>
  <p:tag name="FONTCOLOR" val="Accent6"/>
  <p:tag name="FONTCOLOR2" val="PrimaryFooter"/>
  <p:tag name="FONTCOLOR3" val="PrimaryFooter"/>
  <p:tag name="COLORS" val="-2;-2;-2;-2;Accent6;-2"/>
  <p:tag name="COLORSETCLASSNAME" val="ColorSet1"/>
  <p:tag name="SCRIPT" val="1"/>
  <p:tag name="FIELDS" val="CONF;DPT;DATE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1OnSlides"/>
  <p:tag name="SHAPECLASSPROTECTIONTYPE" val="6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6"/>
  <p:tag name="FONTSETCLASSNAME" val="FontSet1"/>
  <p:tag name="FONTCOLOR" val="PrimaryFooter"/>
  <p:tag name="FONTCOLOR2" val="SecondaryFooter"/>
  <p:tag name="FONTCOLOR3" val="SecondaryFooter"/>
  <p:tag name="RUNS.FONT" val="3"/>
  <p:tag name="COLORS" val="-2;-2;-2;-2;PrimaryFooter;-2"/>
  <p:tag name="COLORSETCLASSNAME" val="ColorSet1"/>
  <p:tag name="SCRIPT" val="1"/>
  <p:tag name="FIELDS" val="REM_ABL;COPY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2OnSlides"/>
  <p:tag name="SHAPECLASSPROTECTIONTYPE" val="6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12"/>
  <p:tag name="FONTSETCLASSNAME" val="FontSet1"/>
  <p:tag name="COLORS" val="-2;-2;-2;-2;Accent3;-2"/>
  <p:tag name="COLORSETCLASSNAME" val="ColorSet1"/>
  <p:tag name="SCRIPT" val="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PageNumberOnSlides"/>
  <p:tag name="SHAPECLASSPROTECTIONTYPE" val="6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5x5"/>
  <p:tag name="FONTSETCLASSNAME" val="FontSet1"/>
  <p:tag name="COLORS" val="-2;-2;-2;-2;-2;-2"/>
  <p:tag name="COLORSETCLASSNAME" val="ColorSet1"/>
  <p:tag name="SCRIPT" val="1"/>
  <p:tag name="FIELDS" val="REM_ANL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Attachment"/>
  <p:tag name="SHAPECLASSPROTECTIONTYPE" val="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NavbarItem"/>
  <p:tag name="FONTSETCLASSNAME" val="FontSet1"/>
  <p:tag name="COLORS" val="-2;-2;-2;-2;-2;-2"/>
  <p:tag name="COLORSETCLASSNAME" val="ColorSet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tNavbar"/>
  <p:tag name="SHAPECLASSPROTECTIONTYPE" val="3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Disguised"/>
  <p:tag name="FONTSETCLASSNAME" val="FontSet1"/>
  <p:tag name="COLORS" val="-2;-2;-2;-2;-2;-2"/>
  <p:tag name="COLORSETCLASSNAME" val="ColorSet1"/>
  <p:tag name="MLI" val="1"/>
  <p:tag name="SHAPESETGROUPCLASSNAME" val="ShapeSetGroup1"/>
  <p:tag name="SHAPESETCLASSNAME" val="TitleSlide"/>
  <p:tag name="COLORSETGROUPCLASSNAME" val="ColorSetGroup1"/>
  <p:tag name="FONTSETGROUPCLASSNAME" val="FontSetGroup1"/>
  <p:tag name="SHAPECLASSNAME" val="HiddenSubtitle"/>
  <p:tag name="SHAPECLASSPROTECTIONTYPE" val="0"/>
  <p:tag name="ML_SENDTOBACK" val=" 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.CHAPTER.CONTENT" val="Differential Cylinder"/>
  <p:tag name="FIELD.CHAPTER.VALUE" val="Differential Cylinder"/>
  <p:tag name="FIELD.DPT.CONTENT" val="Training&amp;Didactic"/>
  <p:tag name="FIELD.DPT.VALUE" val="Training&amp;Didactic | "/>
  <p:tag name="FIELDS.INITIALIZED" val="1"/>
  <p:tag name="ML_1" val="DCCA_Wel"/>
  <p:tag name="ML_2" val="REX2018.MCR"/>
  <p:tag name="ML_LAYOUT_RESOURCE" val="REX2018_16_9.MCR"/>
  <p:tag name="SHAPESETGROUPCLASSNAME" val="ShapeSetGroup1"/>
  <p:tag name="SHAPESETCLASSNAME" val="TitleOnly"/>
  <p:tag name="COLORSETGROUPCLASSNAME" val="ColorSetGroup1"/>
  <p:tag name="COLORSETCLASSNAME" val="ColorSet1"/>
  <p:tag name="FONTSETGROUPCLASSNAME" val="FontSetGroup1"/>
  <p:tag name="STYLESETGROUPCLASSNAME" val="StyleSetGroup1"/>
  <p:tag name="MAPNAME" val="Map1"/>
  <p:tag name="CFG.LAYOUT" val="REX2018"/>
  <p:tag name="MLI" val="1"/>
  <p:tag name="TEXTBOX 2_SHAPECLASSPROTECTIONTYPE" val="31"/>
  <p:tag name="RECTANGLE 3_SHAPECLASSPROTECTIONTYPE" val="3"/>
  <p:tag name="RECTANGLE 4_SHAPECLASSPROTECTIONTYPE" val="63"/>
  <p:tag name="RECTANGLE 5_SHAPECLASSPROTECTIONTYPE" val="63"/>
  <p:tag name="RECTANGLE 6_SHAPECLASSPROTECTIONTYPE" val="63"/>
  <p:tag name="TEXTBOX 7_SHAPECLASSPROTECTIONTYPE" val="25"/>
  <p:tag name="TITLE 1_SHAPECLASSPROTECTIONTYPE" val="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28"/>
  <p:tag name="FONTSETCLASSNAME" val="FontSet1"/>
  <p:tag name="COLORS" val="-2;-2;-2;-2;PrimaryFooter;-2"/>
  <p:tag name="COLORSETCLASSNAME" val="ColorSet1"/>
  <p:tag name="SCRIPT" val="1"/>
  <p:tag name="FIELDS" val="CHAPTER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Chapterbox"/>
  <p:tag name="SHAPECLASSPROTECTIONTYPE" val="25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Bold6"/>
  <p:tag name="FONT2" val="Reg6"/>
  <p:tag name="FONT3" val="Reg6"/>
  <p:tag name="RUNS.FONT" val="3"/>
  <p:tag name="FONTSETCLASSNAME" val="FontSet1"/>
  <p:tag name="FONTCOLOR" val="Accent6"/>
  <p:tag name="FONTCOLOR2" val="PrimaryFooter"/>
  <p:tag name="FONTCOLOR3" val="PrimaryFooter"/>
  <p:tag name="COLORS" val="-2;-2;-2;-2;Accent6;-2"/>
  <p:tag name="COLORSETCLASSNAME" val="ColorSet1"/>
  <p:tag name="SCRIPT" val="1"/>
  <p:tag name="FIELDS" val="CONF;DPT;DATE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1OnSlides"/>
  <p:tag name="SHAPECLASSPROTECTIONTYPE" val="63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6"/>
  <p:tag name="FONTSETCLASSNAME" val="FontSet1"/>
  <p:tag name="FONTCOLOR" val="PrimaryFooter"/>
  <p:tag name="FONTCOLOR2" val="SecondaryFooter"/>
  <p:tag name="FONTCOLOR3" val="SecondaryFooter"/>
  <p:tag name="RUNS.FONT" val="3"/>
  <p:tag name="COLORS" val="-2;-2;-2;-2;PrimaryFooter;-2"/>
  <p:tag name="COLORSETCLASSNAME" val="ColorSet1"/>
  <p:tag name="SCRIPT" val="1"/>
  <p:tag name="FIELDS" val="REM_ABL;COPY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2OnSlides"/>
  <p:tag name="SHAPECLASSPROTECTIONTYPE" val="6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Bold80"/>
  <p:tag name="FONTSETCLASSNAME" val="FontSet1"/>
  <p:tag name="COLORS" val="-2;-2;-2;-2;White;-2"/>
  <p:tag name="COLORSETCLASSNAME" val="ColorSet1"/>
  <p:tag name="MLI" val="1"/>
  <p:tag name="SHAPESETGROUPCLASSNAME" val="ShapeSetGroup1"/>
  <p:tag name="SHAPESETCLASSNAME" val="TitleSlide"/>
  <p:tag name="COLORSETGROUPCLASSNAME" val="ColorSetGroup1"/>
  <p:tag name="FONTSETGROUPCLASSNAME" val="FontSetGroup1"/>
  <p:tag name="SHAPECLASSNAME" val="TitleOnTitleSlides"/>
  <p:tag name="SHAPECLASSPROTECTIONTYPE" val="3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12"/>
  <p:tag name="FONTSETCLASSNAME" val="FontSet1"/>
  <p:tag name="COLORS" val="-2;-2;-2;-2;Accent3;-2"/>
  <p:tag name="COLORSETCLASSNAME" val="ColorSet1"/>
  <p:tag name="SCRIPT" val="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PageNumberOnSlides"/>
  <p:tag name="SHAPECLASSPROTECTIONTYPE" val="6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5x5"/>
  <p:tag name="FONTSETCLASSNAME" val="FontSet1"/>
  <p:tag name="COLORS" val="-2;-2;-2;-2;-2;-2"/>
  <p:tag name="COLORSETCLASSNAME" val="ColorSet1"/>
  <p:tag name="SCRIPT" val="1"/>
  <p:tag name="FIELDS" val="REM_ANL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Attachment"/>
  <p:tag name="SHAPECLASSPROTECTIONTYPE" val="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NavbarItem"/>
  <p:tag name="FONTSETCLASSNAME" val="FontSet1"/>
  <p:tag name="COLORS" val="-2;-2;-2;-2;-2;-2"/>
  <p:tag name="COLORSETCLASSNAME" val="ColorSet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tNavbar"/>
  <p:tag name="SHAPECLASSPROTECTIONTYPE" val="3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.CHAPTER.CONTENT" val="Differential Cylinder"/>
  <p:tag name="FIELD.CHAPTER.VALUE" val="Differential Cylinder"/>
  <p:tag name="FIELD.DPT.CONTENT" val="Training&amp;Didactic"/>
  <p:tag name="FIELD.DPT.VALUE" val="Training&amp;Didactic | "/>
  <p:tag name="FIELDS.INITIALIZED" val="1"/>
  <p:tag name="ML_1" val="DCCA_Wel"/>
  <p:tag name="ML_2" val="REX2018.MCR"/>
  <p:tag name="ML_LAYOUT_RESOURCE" val="REX2018_16_9.MCR"/>
  <p:tag name="SHAPESETGROUPCLASSNAME" val="ShapeSetGroup1"/>
  <p:tag name="SHAPESETCLASSNAME" val="TitleOnly"/>
  <p:tag name="COLORSETGROUPCLASSNAME" val="ColorSetGroup1"/>
  <p:tag name="COLORSETCLASSNAME" val="ColorSet1"/>
  <p:tag name="FONTSETGROUPCLASSNAME" val="FontSetGroup1"/>
  <p:tag name="STYLESETGROUPCLASSNAME" val="StyleSetGroup1"/>
  <p:tag name="MAPNAME" val="Map1"/>
  <p:tag name="CFG.LAYOUT" val="REX2018"/>
  <p:tag name="MLI" val="1"/>
  <p:tag name="TEXTBOX 2_SHAPECLASSPROTECTIONTYPE" val="31"/>
  <p:tag name="RECTANGLE 3_SHAPECLASSPROTECTIONTYPE" val="3"/>
  <p:tag name="RECTANGLE 4_SHAPECLASSPROTECTIONTYPE" val="63"/>
  <p:tag name="RECTANGLE 5_SHAPECLASSPROTECTIONTYPE" val="63"/>
  <p:tag name="RECTANGLE 6_SHAPECLASSPROTECTIONTYPE" val="63"/>
  <p:tag name="TEXTBOX 7_SHAPECLASSPROTECTIONTYPE" val="25"/>
  <p:tag name="TITLE 1_SHAPECLASSPROTECTIONTYPE" val="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.CHAPTER.CONTENT" val="Differential Cylinder"/>
  <p:tag name="FIELD.CHAPTER.VALUE" val="Differential Cylinder"/>
  <p:tag name="FIELD.DPT.CONTENT" val="Training&amp;Didactic"/>
  <p:tag name="FIELD.DPT.VALUE" val="Training&amp;Didactic | "/>
  <p:tag name="FIELDS.INITIALIZED" val="1"/>
  <p:tag name="ML_1" val="DCCA_Wel"/>
  <p:tag name="ML_2" val="REX2018.MCR"/>
  <p:tag name="ML_LAYOUT_RESOURCE" val="REX2018_16_9.MCR"/>
  <p:tag name="SHAPESETGROUPCLASSNAME" val="ShapeSetGroup1"/>
  <p:tag name="SHAPESETCLASSNAME" val="TitleOnly"/>
  <p:tag name="COLORSETGROUPCLASSNAME" val="ColorSetGroup1"/>
  <p:tag name="COLORSETCLASSNAME" val="ColorSet1"/>
  <p:tag name="FONTSETGROUPCLASSNAME" val="FontSetGroup1"/>
  <p:tag name="STYLESETGROUPCLASSNAME" val="StyleSetGroup1"/>
  <p:tag name="MAPNAME" val="Map1"/>
  <p:tag name="CFG.LAYOUT" val="REX2018"/>
  <p:tag name="MLI" val="1"/>
  <p:tag name="TEXTBOX 2_SHAPECLASSPROTECTIONTYPE" val="31"/>
  <p:tag name="RECTANGLE 3_SHAPECLASSPROTECTIONTYPE" val="3"/>
  <p:tag name="RECTANGLE 4_SHAPECLASSPROTECTIONTYPE" val="63"/>
  <p:tag name="RECTANGLE 5_SHAPECLASSPROTECTIONTYPE" val="63"/>
  <p:tag name="RECTANGLE 6_SHAPECLASSPROTECTIONTYPE" val="63"/>
  <p:tag name="TEXTBOX 7_SHAPECLASSPROTECTIONTYPE" val="25"/>
  <p:tag name="TITLE 1_SHAPECLASSPROTECTIONTYPE" val="9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28"/>
  <p:tag name="FONTSETCLASSNAME" val="FontSet1"/>
  <p:tag name="COLORS" val="-2;-2;-2;-2;PrimaryFooter;-2"/>
  <p:tag name="COLORSETCLASSNAME" val="ColorSet1"/>
  <p:tag name="SCRIPT" val="1"/>
  <p:tag name="FIELDS" val="CHAPTER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Chapterbox"/>
  <p:tag name="SHAPECLASSPROTECTIONTYPE" val="25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Bold6"/>
  <p:tag name="FONT2" val="Reg6"/>
  <p:tag name="FONT3" val="Reg6"/>
  <p:tag name="RUNS.FONT" val="3"/>
  <p:tag name="FONTSETCLASSNAME" val="FontSet1"/>
  <p:tag name="FONTCOLOR" val="Accent6"/>
  <p:tag name="FONTCOLOR2" val="PrimaryFooter"/>
  <p:tag name="FONTCOLOR3" val="PrimaryFooter"/>
  <p:tag name="COLORS" val="-2;-2;-2;-2;Accent6;-2"/>
  <p:tag name="COLORSETCLASSNAME" val="ColorSet1"/>
  <p:tag name="SCRIPT" val="1"/>
  <p:tag name="FIELDS" val="CONF;DPT;DATE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1OnSlides"/>
  <p:tag name="SHAPECLASSPROTECTIONTYPE" val="63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6"/>
  <p:tag name="FONTSETCLASSNAME" val="FontSet1"/>
  <p:tag name="FONTCOLOR" val="PrimaryFooter"/>
  <p:tag name="FONTCOLOR2" val="SecondaryFooter"/>
  <p:tag name="FONTCOLOR3" val="SecondaryFooter"/>
  <p:tag name="RUNS.FONT" val="3"/>
  <p:tag name="COLORS" val="-2;-2;-2;-2;PrimaryFooter;-2"/>
  <p:tag name="COLORSETCLASSNAME" val="ColorSet1"/>
  <p:tag name="SCRIPT" val="1"/>
  <p:tag name="FIELDS" val="REM_ABL;COPY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2OnSlides"/>
  <p:tag name="SHAPECLASSPROTECTIONTYPE" val="6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12"/>
  <p:tag name="FONTSETCLASSNAME" val="FontSet1"/>
  <p:tag name="COLORS" val="-2;-2;-2;-2;Accent3;-2"/>
  <p:tag name="COLORSETCLASSNAME" val="ColorSet1"/>
  <p:tag name="SCRIPT" val="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PageNumberOnSlides"/>
  <p:tag name="SHAPECLASSPROTECTIONTYPE" val="63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5x5"/>
  <p:tag name="FONTSETCLASSNAME" val="FontSet1"/>
  <p:tag name="COLORS" val="-2;-2;-2;-2;-2;-2"/>
  <p:tag name="COLORSETCLASSNAME" val="ColorSet1"/>
  <p:tag name="SCRIPT" val="1"/>
  <p:tag name="FIELDS" val="REM_ANL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Attachment"/>
  <p:tag name="SHAPECLASSPROTECTIONTYPE" val="3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NavbarItem"/>
  <p:tag name="FONTSETCLASSNAME" val="FontSet1"/>
  <p:tag name="COLORS" val="-2;-2;-2;-2;-2;-2"/>
  <p:tag name="COLORSETCLASSNAME" val="ColorSet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tNavbar"/>
  <p:tag name="SHAPECLASSPROTECTIONTYPE" val="3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28"/>
  <p:tag name="FONTSETCLASSNAME" val="FontSet1"/>
  <p:tag name="COLORS" val="-2;-2;-2;-2;PrimaryFooter;-2"/>
  <p:tag name="COLORSETCLASSNAME" val="ColorSet1"/>
  <p:tag name="SCRIPT" val="1"/>
  <p:tag name="FIELDS" val="CHAPTER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Chapterbox"/>
  <p:tag name="SHAPECLASSPROTECTIONTYPE" val="25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econdaryFooter;-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Bold6"/>
  <p:tag name="FONT2" val="Reg6"/>
  <p:tag name="FONT3" val="Reg6"/>
  <p:tag name="RUNS.FONT" val="3"/>
  <p:tag name="FONTSETCLASSNAME" val="FontSet1"/>
  <p:tag name="FONTCOLOR" val="Accent6"/>
  <p:tag name="FONTCOLOR2" val="PrimaryFooter"/>
  <p:tag name="FONTCOLOR3" val="PrimaryFooter"/>
  <p:tag name="COLORS" val="-2;-2;-2;-2;Accent6;-2"/>
  <p:tag name="COLORSETCLASSNAME" val="ColorSet1"/>
  <p:tag name="SCRIPT" val="1"/>
  <p:tag name="FIELDS" val="CONF;DPT;DATE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1OnSlides"/>
  <p:tag name="SHAPECLASSPROTECTIONTYPE" val="63"/>
</p:tagLst>
</file>

<file path=ppt/theme/theme1.xml><?xml version="1.0" encoding="utf-8"?>
<a:theme xmlns:a="http://schemas.openxmlformats.org/drawingml/2006/main" name="Rexroth2018">
  <a:themeElements>
    <a:clrScheme name="Custom 1">
      <a:dk1>
        <a:srgbClr val="000000"/>
      </a:dk1>
      <a:lt1>
        <a:srgbClr val="FFFFFF"/>
      </a:lt1>
      <a:dk2>
        <a:srgbClr val="424C58"/>
      </a:dk2>
      <a:lt2>
        <a:srgbClr val="B2B3B5"/>
      </a:lt2>
      <a:accent1>
        <a:srgbClr val="002B49"/>
      </a:accent1>
      <a:accent2>
        <a:srgbClr val="00CCFF"/>
      </a:accent2>
      <a:accent3>
        <a:srgbClr val="A3BAC8"/>
      </a:accent3>
      <a:accent4>
        <a:srgbClr val="91F0FF"/>
      </a:accent4>
      <a:accent5>
        <a:srgbClr val="5A7C91"/>
      </a:accent5>
      <a:accent6>
        <a:srgbClr val="DF0024"/>
      </a:accent6>
      <a:hlink>
        <a:srgbClr val="002B49"/>
      </a:hlink>
      <a:folHlink>
        <a:srgbClr val="5A7C91"/>
      </a:folHlink>
    </a:clrScheme>
    <a:fontScheme name="Custom 1">
      <a:majorFont>
        <a:latin typeface="Bosch Office Sans"/>
        <a:ea typeface=""/>
        <a:cs typeface=""/>
      </a:majorFont>
      <a:minorFont>
        <a:latin typeface="Bosch Office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noFill/>
          <a:prstDash val="solid"/>
        </a:ln>
        <a:effectLst/>
      </a:spPr>
      <a:bodyPr rtlCol="0"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Bosch Office Sans"/>
            <a:ea typeface="+mn-ea"/>
            <a:cs typeface="+mn-cs"/>
          </a:defRPr>
        </a:defPPr>
      </a:lstStyle>
    </a:spDef>
    <a:txDef>
      <a:spPr>
        <a:noFill/>
      </a:spPr>
      <a:bodyPr wrap="square" lIns="90000" tIns="46800" rIns="90000" bIns="46800" rtlCol="0">
        <a:spAutoFit/>
      </a:bodyPr>
      <a:lstStyle>
        <a:defPPr marR="0" defTabSz="914400" eaLnBrk="1" fontAlgn="auto" latinLnBrk="0" hangingPunct="1">
          <a:lnSpc>
            <a:spcPts val="2300"/>
          </a:lnSpc>
          <a:spcBef>
            <a:spcPts val="50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dirty="0" err="1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+mn-lt"/>
            <a:ea typeface="Bosch Office Sans" panose="020B0604020202020204" pitchFamily="34" charset="-128"/>
            <a:cs typeface="Arial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DefaultRex2018.potx" id="{4903A42C-39D6-4C8A-BAFC-1FA7A00D1B46}" vid="{A59C0087-1122-495E-9096-B79847E02C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336</Words>
  <Application>Microsoft Office PowerPoint</Application>
  <PresentationFormat>Custom</PresentationFormat>
  <Paragraphs>50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Bosch Office Sans</vt:lpstr>
      <vt:lpstr>Wingdings</vt:lpstr>
      <vt:lpstr>Rexroth2018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BOSCH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Wilson Doug (DCCA/SPI)</dc:creator>
  <cp:lastModifiedBy>Wilson Doug (DCCA/SPI)</cp:lastModifiedBy>
  <cp:revision>3</cp:revision>
  <dcterms:created xsi:type="dcterms:W3CDTF">2018-07-26T15:14:18Z</dcterms:created>
  <dcterms:modified xsi:type="dcterms:W3CDTF">2018-07-26T15:52:14Z</dcterms:modified>
</cp:coreProperties>
</file>