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0969625" cy="6170613"/>
  <p:notesSz cx="6858000" cy="9144000"/>
  <p:custDataLst>
    <p:tags r:id="rId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FontTx/>
      <a:buNone/>
      <a:defRPr lang="en-US" sz="1800" b="0" i="0" u="none" kern="1200">
        <a:solidFill>
          <a:schemeClr val="tx1"/>
        </a:solidFill>
        <a:latin typeface="Bosch Office Sans" pitchFamily="2" charset="0"/>
        <a:ea typeface="+mn-ea"/>
        <a:cs typeface="+mn-cs"/>
      </a:defRPr>
    </a:lvl1pPr>
    <a:lvl2pPr marL="4569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2pPr>
    <a:lvl3pPr marL="91394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3pPr>
    <a:lvl4pPr marL="137091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4pPr>
    <a:lvl5pPr marL="182788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5pPr>
    <a:lvl6pPr marL="2284857" algn="l" defTabSz="913943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6pPr>
    <a:lvl7pPr marL="2741828" algn="l" defTabSz="913943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7pPr>
    <a:lvl8pPr marL="3198800" algn="l" defTabSz="913943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8pPr>
    <a:lvl9pPr marL="3655771" algn="l" defTabSz="913943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" userDrawn="1">
          <p15:clr>
            <a:srgbClr val="A4A3A4"/>
          </p15:clr>
        </p15:guide>
        <p15:guide id="2" orient="horz" pos="656" userDrawn="1">
          <p15:clr>
            <a:srgbClr val="A4A3A4"/>
          </p15:clr>
        </p15:guide>
        <p15:guide id="3" orient="horz" pos="816" userDrawn="1">
          <p15:clr>
            <a:srgbClr val="A4A3A4"/>
          </p15:clr>
        </p15:guide>
        <p15:guide id="4" orient="horz" pos="3440" userDrawn="1">
          <p15:clr>
            <a:srgbClr val="A4A3A4"/>
          </p15:clr>
        </p15:guide>
        <p15:guide id="5" pos="160" userDrawn="1">
          <p15:clr>
            <a:srgbClr val="A4A3A4"/>
          </p15:clr>
        </p15:guide>
        <p15:guide id="6" pos="67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0CCFF"/>
    <a:srgbClr val="819EB1"/>
    <a:srgbClr val="002B49"/>
    <a:srgbClr val="A3BAC8"/>
    <a:srgbClr val="91F0FF"/>
    <a:srgbClr val="5A7C91"/>
    <a:srgbClr val="DF0024"/>
    <a:srgbClr val="0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940" y="312"/>
      </p:cViewPr>
      <p:guideLst>
        <p:guide orient="horz" pos="160"/>
        <p:guide orient="horz" pos="656"/>
        <p:guide orient="horz" pos="816"/>
        <p:guide orient="horz" pos="3440"/>
        <p:guide pos="160"/>
        <p:guide pos="6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210" y="5571490"/>
            <a:ext cx="1046480" cy="44323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ubtitle 2" hidden="1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0" y="0"/>
            <a:ext cx="1270000" cy="12700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defRPr sz="100" b="0" i="0" u="none" spc="0">
                <a:solidFill>
                  <a:schemeClr val="tx1"/>
                </a:solidFill>
                <a:latin typeface="Bosch Office Sans" pitchFamily="2" charset="0"/>
              </a:defRPr>
            </a:lvl1pPr>
            <a:lvl2pPr marL="548423" indent="0" algn="ctr">
              <a:buNone/>
              <a:defRPr sz="2399"/>
            </a:lvl2pPr>
            <a:lvl3pPr marL="1096846" indent="0" algn="ctr">
              <a:buNone/>
              <a:defRPr sz="2159"/>
            </a:lvl3pPr>
            <a:lvl4pPr marL="1645269" indent="0" algn="ctr">
              <a:buNone/>
              <a:defRPr sz="1919"/>
            </a:lvl4pPr>
            <a:lvl5pPr marL="2193692" indent="0" algn="ctr">
              <a:buNone/>
              <a:defRPr sz="1919"/>
            </a:lvl5pPr>
            <a:lvl6pPr marL="2742115" indent="0" algn="ctr">
              <a:buNone/>
              <a:defRPr sz="1919"/>
            </a:lvl6pPr>
            <a:lvl7pPr marL="3290538" indent="0" algn="ctr">
              <a:buNone/>
              <a:defRPr sz="1919"/>
            </a:lvl7pPr>
            <a:lvl8pPr marL="3838961" indent="0" algn="ctr">
              <a:buNone/>
              <a:defRPr sz="1919"/>
            </a:lvl8pPr>
            <a:lvl9pPr marL="4387383" indent="0" algn="ctr">
              <a:buNone/>
              <a:defRPr sz="1919"/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62560" y="615950"/>
            <a:ext cx="10650220" cy="448437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90170" tIns="46990" rIns="90170" bIns="46990" anchor="t" anchorCtr="0">
            <a:noAutofit/>
          </a:bodyPr>
          <a:lstStyle>
            <a:lvl1pPr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Tx/>
              <a:buNone/>
              <a:defRPr sz="8000" b="1" i="0" u="none" spc="0">
                <a:solidFill>
                  <a:srgbClr val="FFFFFF"/>
                </a:solidFill>
                <a:latin typeface="Bosch Office Sans" pitchFamily="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346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1082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075" y="328615"/>
            <a:ext cx="2364089" cy="5229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3462" y="328615"/>
            <a:ext cx="6895434" cy="52292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2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21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99" y="129601"/>
            <a:ext cx="10710000" cy="5335200"/>
          </a:xfrm>
        </p:spPr>
        <p:txBody>
          <a:bodyPr lIns="129600" tIns="129600" rIns="129600" bIns="129600" anchor="t"/>
          <a:lstStyle>
            <a:lvl1pPr>
              <a:defRPr sz="7197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0000" y="4813200"/>
            <a:ext cx="3600000" cy="651600"/>
          </a:xfrm>
        </p:spPr>
        <p:txBody>
          <a:bodyPr anchor="b"/>
          <a:lstStyle>
            <a:lvl1pPr marL="0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1pPr>
            <a:lvl2pPr marL="548423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096846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3pPr>
            <a:lvl4pPr marL="1645269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4pPr>
            <a:lvl5pPr marL="2193692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5pPr>
            <a:lvl6pPr marL="2742115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6pPr>
            <a:lvl7pPr marL="3290538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7pPr>
            <a:lvl8pPr marL="3838961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8pPr>
            <a:lvl9pPr marL="4387383" indent="0">
              <a:buNone/>
              <a:defRPr sz="19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5837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201" y="1296000"/>
            <a:ext cx="4860000" cy="4168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53601" y="1295999"/>
            <a:ext cx="4860000" cy="4168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36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00" y="648000"/>
            <a:ext cx="10450800" cy="388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0" y="1296001"/>
            <a:ext cx="4860000" cy="741362"/>
          </a:xfrm>
        </p:spPr>
        <p:txBody>
          <a:bodyPr anchor="t"/>
          <a:lstStyle>
            <a:lvl1pPr marL="0" indent="0">
              <a:buNone/>
              <a:defRPr sz="1440" b="0"/>
            </a:lvl1pPr>
            <a:lvl2pPr marL="548423" indent="0">
              <a:buNone/>
              <a:defRPr sz="2399" b="1"/>
            </a:lvl2pPr>
            <a:lvl3pPr marL="1096846" indent="0">
              <a:buNone/>
              <a:defRPr sz="2159" b="1"/>
            </a:lvl3pPr>
            <a:lvl4pPr marL="1645269" indent="0">
              <a:buNone/>
              <a:defRPr sz="1919" b="1"/>
            </a:lvl4pPr>
            <a:lvl5pPr marL="2193692" indent="0">
              <a:buNone/>
              <a:defRPr sz="1919" b="1"/>
            </a:lvl5pPr>
            <a:lvl6pPr marL="2742115" indent="0">
              <a:buNone/>
              <a:defRPr sz="1919" b="1"/>
            </a:lvl6pPr>
            <a:lvl7pPr marL="3290538" indent="0">
              <a:buNone/>
              <a:defRPr sz="1919" b="1"/>
            </a:lvl7pPr>
            <a:lvl8pPr marL="3838961" indent="0">
              <a:buNone/>
              <a:defRPr sz="1919" b="1"/>
            </a:lvl8pPr>
            <a:lvl9pPr marL="4387383" indent="0">
              <a:buNone/>
              <a:defRPr sz="1919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00" y="2254251"/>
            <a:ext cx="4860000" cy="32073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53600" y="1296001"/>
            <a:ext cx="4860000" cy="741362"/>
          </a:xfrm>
        </p:spPr>
        <p:txBody>
          <a:bodyPr anchor="t"/>
          <a:lstStyle>
            <a:lvl1pPr marL="0" indent="0">
              <a:buNone/>
              <a:defRPr sz="1440" b="0"/>
            </a:lvl1pPr>
            <a:lvl2pPr marL="548423" indent="0">
              <a:buNone/>
              <a:defRPr sz="2399" b="1"/>
            </a:lvl2pPr>
            <a:lvl3pPr marL="1096846" indent="0">
              <a:buNone/>
              <a:defRPr sz="2159" b="1"/>
            </a:lvl3pPr>
            <a:lvl4pPr marL="1645269" indent="0">
              <a:buNone/>
              <a:defRPr sz="1919" b="1"/>
            </a:lvl4pPr>
            <a:lvl5pPr marL="2193692" indent="0">
              <a:buNone/>
              <a:defRPr sz="1919" b="1"/>
            </a:lvl5pPr>
            <a:lvl6pPr marL="2742115" indent="0">
              <a:buNone/>
              <a:defRPr sz="1919" b="1"/>
            </a:lvl6pPr>
            <a:lvl7pPr marL="3290538" indent="0">
              <a:buNone/>
              <a:defRPr sz="1919" b="1"/>
            </a:lvl7pPr>
            <a:lvl8pPr marL="3838961" indent="0">
              <a:buNone/>
              <a:defRPr sz="1919" b="1"/>
            </a:lvl8pPr>
            <a:lvl9pPr marL="4387383" indent="0">
              <a:buNone/>
              <a:defRPr sz="1919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53600" y="2254251"/>
            <a:ext cx="4860000" cy="32073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10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3776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05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01" y="648000"/>
            <a:ext cx="10450800" cy="388800"/>
          </a:xfrm>
        </p:spPr>
        <p:txBody>
          <a:bodyPr anchor="t"/>
          <a:lstStyle>
            <a:lvl1pPr>
              <a:defRPr sz="2519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3601" y="1295999"/>
            <a:ext cx="4860000" cy="4168800"/>
          </a:xfrm>
        </p:spPr>
        <p:txBody>
          <a:bodyPr/>
          <a:lstStyle>
            <a:lvl1pPr>
              <a:defRPr sz="1619"/>
            </a:lvl1pPr>
            <a:lvl2pPr>
              <a:defRPr sz="1440"/>
            </a:lvl2pPr>
            <a:lvl3pPr>
              <a:defRPr sz="1260"/>
            </a:lvl3pPr>
            <a:lvl4pPr>
              <a:defRPr sz="1170"/>
            </a:lvl4pPr>
            <a:lvl5pPr>
              <a:defRPr sz="1170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201" y="1296000"/>
            <a:ext cx="4860000" cy="4168800"/>
          </a:xfrm>
        </p:spPr>
        <p:txBody>
          <a:bodyPr/>
          <a:lstStyle>
            <a:lvl1pPr marL="0" indent="0">
              <a:buNone/>
              <a:defRPr sz="1619"/>
            </a:lvl1pPr>
            <a:lvl2pPr marL="548423" indent="0">
              <a:buNone/>
              <a:defRPr sz="1679"/>
            </a:lvl2pPr>
            <a:lvl3pPr marL="1096846" indent="0">
              <a:buNone/>
              <a:defRPr sz="1440"/>
            </a:lvl3pPr>
            <a:lvl4pPr marL="1645269" indent="0">
              <a:buNone/>
              <a:defRPr sz="1199"/>
            </a:lvl4pPr>
            <a:lvl5pPr marL="2193692" indent="0">
              <a:buNone/>
              <a:defRPr sz="1199"/>
            </a:lvl5pPr>
            <a:lvl6pPr marL="2742115" indent="0">
              <a:buNone/>
              <a:defRPr sz="1199"/>
            </a:lvl6pPr>
            <a:lvl7pPr marL="3290538" indent="0">
              <a:buNone/>
              <a:defRPr sz="1199"/>
            </a:lvl7pPr>
            <a:lvl8pPr marL="3838961" indent="0">
              <a:buNone/>
              <a:defRPr sz="1199"/>
            </a:lvl8pPr>
            <a:lvl9pPr marL="4387383" indent="0">
              <a:buNone/>
              <a:defRPr sz="119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937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00" y="648000"/>
            <a:ext cx="10454400" cy="388800"/>
          </a:xfrm>
        </p:spPr>
        <p:txBody>
          <a:bodyPr anchor="t"/>
          <a:lstStyle>
            <a:lvl1pPr>
              <a:defRPr sz="2519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53601" y="1296000"/>
            <a:ext cx="4860000" cy="4168800"/>
          </a:xfrm>
        </p:spPr>
        <p:txBody>
          <a:bodyPr/>
          <a:lstStyle>
            <a:lvl1pPr marL="0" indent="0">
              <a:buNone/>
              <a:defRPr sz="1440"/>
            </a:lvl1pPr>
            <a:lvl2pPr marL="548423" indent="0">
              <a:buNone/>
              <a:defRPr sz="3359"/>
            </a:lvl2pPr>
            <a:lvl3pPr marL="1096846" indent="0">
              <a:buNone/>
              <a:defRPr sz="2879"/>
            </a:lvl3pPr>
            <a:lvl4pPr marL="1645269" indent="0">
              <a:buNone/>
              <a:defRPr sz="2399"/>
            </a:lvl4pPr>
            <a:lvl5pPr marL="2193692" indent="0">
              <a:buNone/>
              <a:defRPr sz="2399"/>
            </a:lvl5pPr>
            <a:lvl6pPr marL="2742115" indent="0">
              <a:buNone/>
              <a:defRPr sz="2399"/>
            </a:lvl6pPr>
            <a:lvl7pPr marL="3290538" indent="0">
              <a:buNone/>
              <a:defRPr sz="2399"/>
            </a:lvl7pPr>
            <a:lvl8pPr marL="3838961" indent="0">
              <a:buNone/>
              <a:defRPr sz="2399"/>
            </a:lvl8pPr>
            <a:lvl9pPr marL="4387383" indent="0">
              <a:buNone/>
              <a:defRPr sz="2399"/>
            </a:lvl9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201" y="1296000"/>
            <a:ext cx="4860000" cy="4168800"/>
          </a:xfrm>
        </p:spPr>
        <p:txBody>
          <a:bodyPr/>
          <a:lstStyle>
            <a:lvl1pPr marL="0" indent="0">
              <a:buNone/>
              <a:defRPr sz="1440"/>
            </a:lvl1pPr>
            <a:lvl2pPr marL="548423" indent="0">
              <a:buNone/>
              <a:defRPr sz="1679"/>
            </a:lvl2pPr>
            <a:lvl3pPr marL="1096846" indent="0">
              <a:buNone/>
              <a:defRPr sz="1440"/>
            </a:lvl3pPr>
            <a:lvl4pPr marL="1645269" indent="0">
              <a:buNone/>
              <a:defRPr sz="1199"/>
            </a:lvl4pPr>
            <a:lvl5pPr marL="2193692" indent="0">
              <a:buNone/>
              <a:defRPr sz="1199"/>
            </a:lvl5pPr>
            <a:lvl6pPr marL="2742115" indent="0">
              <a:buNone/>
              <a:defRPr sz="1199"/>
            </a:lvl6pPr>
            <a:lvl7pPr marL="3290538" indent="0">
              <a:buNone/>
              <a:defRPr sz="1199"/>
            </a:lvl7pPr>
            <a:lvl8pPr marL="3838961" indent="0">
              <a:buNone/>
              <a:defRPr sz="1199"/>
            </a:lvl8pPr>
            <a:lvl9pPr marL="4387383" indent="0">
              <a:buNone/>
              <a:defRPr sz="119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2983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01" y="648000"/>
            <a:ext cx="10450800" cy="3888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1" y="1296000"/>
            <a:ext cx="10450800" cy="416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de-DE" dirty="0"/>
          </a:p>
        </p:txBody>
      </p:sp>
      <p:pic>
        <p:nvPicPr>
          <p:cNvPr id="5" name="Picture 4"/>
          <p:cNvPicPr>
            <a:picLocks/>
          </p:cNvPicPr>
          <p:nvPr userDrawn="1">
            <p:custDataLst>
              <p:tags r:id="rId1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210" y="5571490"/>
            <a:ext cx="1046480" cy="44323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/>
          </p:cNvPicPr>
          <p:nvPr userDrawn="1">
            <p:custDataLst>
              <p:tags r:id="rId14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2670"/>
            <a:ext cx="10970260" cy="5715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6027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1096846" rtl="0" eaLnBrk="1" latinLnBrk="0" hangingPunct="1">
        <a:lnSpc>
          <a:spcPct val="90000"/>
        </a:lnSpc>
        <a:spcBef>
          <a:spcPct val="0"/>
        </a:spcBef>
        <a:buFontTx/>
        <a:buNone/>
        <a:defRPr sz="1800" b="0" i="0" u="none" kern="1200">
          <a:solidFill>
            <a:schemeClr val="tx1"/>
          </a:solidFill>
          <a:latin typeface="Bosch Office Sans" pitchFamily="2" charset="0"/>
          <a:ea typeface="+mj-ea"/>
          <a:cs typeface="+mj-cs"/>
        </a:defRPr>
      </a:lvl1pPr>
    </p:titleStyle>
    <p:bodyStyle>
      <a:lvl1pPr marL="251460" indent="-251460" algn="l" defTabSz="1096846" rtl="0" eaLnBrk="1" latinLnBrk="0" hangingPunct="1">
        <a:lnSpc>
          <a:spcPct val="107000"/>
        </a:lnSpc>
        <a:spcBef>
          <a:spcPts val="500"/>
        </a:spcBef>
        <a:buClrTx/>
        <a:buSzPct val="100000"/>
        <a:buFont typeface="Wingdings" panose="05000000000000000000" pitchFamily="2" charset="2"/>
        <a:buChar char="§"/>
        <a:defRPr sz="18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1pPr>
      <a:lvl2pPr marL="508000" indent="-27432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 typeface="Wingdings" panose="05000000000000000000" pitchFamily="2" charset="2"/>
        <a:buChar char="§"/>
        <a:defRPr sz="16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2pPr>
      <a:lvl3pPr marL="730250" indent="-204470" algn="l" defTabSz="1096846" rtl="0" eaLnBrk="1" latinLnBrk="0" hangingPunct="1">
        <a:lnSpc>
          <a:spcPct val="102000"/>
        </a:lnSpc>
        <a:spcBef>
          <a:spcPts val="500"/>
        </a:spcBef>
        <a:buClrTx/>
        <a:buSzPct val="100000"/>
        <a:buFontTx/>
        <a:buChar char="‒"/>
        <a:defRPr sz="14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3pPr>
      <a:lvl4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4pPr>
      <a:lvl5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5pPr>
      <a:lvl6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6pPr>
      <a:lvl7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7pPr>
      <a:lvl8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>
          <a:solidFill>
            <a:schemeClr val="tx1"/>
          </a:solidFill>
          <a:latin typeface="Bosch Office Sans" pitchFamily="2" charset="0"/>
          <a:ea typeface="+mn-ea"/>
          <a:cs typeface="+mn-cs"/>
        </a:defRPr>
      </a:lvl8pPr>
      <a:lvl9pPr marL="932180" indent="-184150" algn="l" defTabSz="1096846" rtl="0" eaLnBrk="1" latinLnBrk="0" hangingPunct="1">
        <a:lnSpc>
          <a:spcPct val="103000"/>
        </a:lnSpc>
        <a:spcBef>
          <a:spcPts val="500"/>
        </a:spcBef>
        <a:buClrTx/>
        <a:buSzPct val="100000"/>
        <a:buFontTx/>
        <a:buChar char="‒"/>
        <a:defRPr sz="1300" b="0" i="0" u="none" kern="1200" baseline="0">
          <a:solidFill>
            <a:schemeClr val="tx1"/>
          </a:solidFill>
          <a:latin typeface="Bosch Office Sans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1pPr>
      <a:lvl2pPr marL="548423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2pPr>
      <a:lvl3pPr marL="1096846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645269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4pPr>
      <a:lvl5pPr marL="2193692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5pPr>
      <a:lvl6pPr marL="2742115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6pPr>
      <a:lvl7pPr marL="3290538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7pPr>
      <a:lvl8pPr marL="3838961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8pPr>
      <a:lvl9pPr marL="4387383" algn="l" defTabSz="1096846" rtl="0" eaLnBrk="1" latinLnBrk="0" hangingPunct="1">
        <a:defRPr sz="16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image" Target="../media/image3.png"/><Relationship Id="rId5" Type="http://schemas.openxmlformats.org/officeDocument/2006/relationships/tags" Target="../tags/tag11.xml"/><Relationship Id="rId10" Type="http://schemas.openxmlformats.org/officeDocument/2006/relationships/slideLayout" Target="../slideLayouts/slideLayout6.xml"/><Relationship Id="rId4" Type="http://schemas.openxmlformats.org/officeDocument/2006/relationships/tags" Target="../tags/tag10.xml"/><Relationship Id="rId9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image" Target="../media/image4.png"/><Relationship Id="rId5" Type="http://schemas.openxmlformats.org/officeDocument/2006/relationships/tags" Target="../tags/tag20.xml"/><Relationship Id="rId10" Type="http://schemas.openxmlformats.org/officeDocument/2006/relationships/slideLayout" Target="../slideLayouts/slideLayout6.xml"/><Relationship Id="rId4" Type="http://schemas.openxmlformats.org/officeDocument/2006/relationships/tags" Target="../tags/tag19.xml"/><Relationship Id="rId9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tags" Target="../tags/tag37.xml"/><Relationship Id="rId18" Type="http://schemas.openxmlformats.org/officeDocument/2006/relationships/tags" Target="../tags/tag42.xml"/><Relationship Id="rId26" Type="http://schemas.openxmlformats.org/officeDocument/2006/relationships/image" Target="../media/image6.jpeg"/><Relationship Id="rId3" Type="http://schemas.openxmlformats.org/officeDocument/2006/relationships/tags" Target="../tags/tag27.xml"/><Relationship Id="rId21" Type="http://schemas.openxmlformats.org/officeDocument/2006/relationships/tags" Target="../tags/tag45.xml"/><Relationship Id="rId34" Type="http://schemas.openxmlformats.org/officeDocument/2006/relationships/image" Target="../media/image14.png"/><Relationship Id="rId7" Type="http://schemas.openxmlformats.org/officeDocument/2006/relationships/tags" Target="../tags/tag31.xml"/><Relationship Id="rId12" Type="http://schemas.openxmlformats.org/officeDocument/2006/relationships/tags" Target="../tags/tag36.xml"/><Relationship Id="rId17" Type="http://schemas.openxmlformats.org/officeDocument/2006/relationships/tags" Target="../tags/tag41.xml"/><Relationship Id="rId25" Type="http://schemas.openxmlformats.org/officeDocument/2006/relationships/hyperlink" Target="../Lab_Experiments/DS4-NA_Labs/MS_EXCEL_files/Pressure_Relief_Direct.xltx" TargetMode="External"/><Relationship Id="rId33" Type="http://schemas.openxmlformats.org/officeDocument/2006/relationships/image" Target="../media/image13.png"/><Relationship Id="rId2" Type="http://schemas.openxmlformats.org/officeDocument/2006/relationships/tags" Target="../tags/tag26.xml"/><Relationship Id="rId16" Type="http://schemas.openxmlformats.org/officeDocument/2006/relationships/tags" Target="../tags/tag40.xml"/><Relationship Id="rId20" Type="http://schemas.openxmlformats.org/officeDocument/2006/relationships/tags" Target="../tags/tag44.xml"/><Relationship Id="rId29" Type="http://schemas.openxmlformats.org/officeDocument/2006/relationships/image" Target="../media/image9.png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24" Type="http://schemas.openxmlformats.org/officeDocument/2006/relationships/image" Target="../media/image5.wmf"/><Relationship Id="rId32" Type="http://schemas.openxmlformats.org/officeDocument/2006/relationships/image" Target="../media/image12.png"/><Relationship Id="rId5" Type="http://schemas.openxmlformats.org/officeDocument/2006/relationships/tags" Target="../tags/tag29.xml"/><Relationship Id="rId15" Type="http://schemas.openxmlformats.org/officeDocument/2006/relationships/tags" Target="../tags/tag39.xml"/><Relationship Id="rId23" Type="http://schemas.openxmlformats.org/officeDocument/2006/relationships/hyperlink" Target="../Lab_Experiments/DS4-NA_Labs/Pressure_Reducing_Valve.pdf" TargetMode="External"/><Relationship Id="rId28" Type="http://schemas.openxmlformats.org/officeDocument/2006/relationships/image" Target="../media/image8.png"/><Relationship Id="rId10" Type="http://schemas.openxmlformats.org/officeDocument/2006/relationships/tags" Target="../tags/tag34.xml"/><Relationship Id="rId19" Type="http://schemas.openxmlformats.org/officeDocument/2006/relationships/tags" Target="../tags/tag43.xml"/><Relationship Id="rId31" Type="http://schemas.openxmlformats.org/officeDocument/2006/relationships/image" Target="../media/image11.png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tags" Target="../tags/tag38.xml"/><Relationship Id="rId22" Type="http://schemas.openxmlformats.org/officeDocument/2006/relationships/slideLayout" Target="../slideLayouts/slideLayout6.xml"/><Relationship Id="rId27" Type="http://schemas.openxmlformats.org/officeDocument/2006/relationships/image" Target="../media/image7.png"/><Relationship Id="rId30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13" Type="http://schemas.openxmlformats.org/officeDocument/2006/relationships/tags" Target="../tags/tag58.xml"/><Relationship Id="rId18" Type="http://schemas.openxmlformats.org/officeDocument/2006/relationships/tags" Target="../tags/tag63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tags" Target="../tags/tag57.xml"/><Relationship Id="rId17" Type="http://schemas.openxmlformats.org/officeDocument/2006/relationships/tags" Target="../tags/tag62.xml"/><Relationship Id="rId2" Type="http://schemas.openxmlformats.org/officeDocument/2006/relationships/tags" Target="../tags/tag47.xml"/><Relationship Id="rId16" Type="http://schemas.openxmlformats.org/officeDocument/2006/relationships/tags" Target="../tags/tag61.xml"/><Relationship Id="rId20" Type="http://schemas.openxmlformats.org/officeDocument/2006/relationships/image" Target="../media/image15.png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5" Type="http://schemas.openxmlformats.org/officeDocument/2006/relationships/tags" Target="../tags/tag50.xml"/><Relationship Id="rId15" Type="http://schemas.openxmlformats.org/officeDocument/2006/relationships/tags" Target="../tags/tag60.xml"/><Relationship Id="rId10" Type="http://schemas.openxmlformats.org/officeDocument/2006/relationships/tags" Target="../tags/tag55.xml"/><Relationship Id="rId19" Type="http://schemas.openxmlformats.org/officeDocument/2006/relationships/slideLayout" Target="../slideLayouts/slideLayout6.xml"/><Relationship Id="rId4" Type="http://schemas.openxmlformats.org/officeDocument/2006/relationships/tags" Target="../tags/tag49.xml"/><Relationship Id="rId9" Type="http://schemas.openxmlformats.org/officeDocument/2006/relationships/tags" Target="../tags/tag54.xml"/><Relationship Id="rId14" Type="http://schemas.openxmlformats.org/officeDocument/2006/relationships/tags" Target="../tags/tag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59080" y="259080"/>
            <a:ext cx="10452100" cy="38862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rPr>
              <a:t>Lab Experiment</a:t>
            </a:r>
            <a:endParaRPr kumimoji="0" lang="en-US" sz="2800" b="0" i="0" u="none" strike="noStrike" kern="0" cap="none" normalizeH="0" baseline="0" noProof="0" dirty="0" err="1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6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DCCA/Training | 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1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6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7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259080" y="647700"/>
            <a:ext cx="10452100" cy="38862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89000"/>
              </a:lnSpc>
              <a:spcBef>
                <a:spcPts val="0"/>
              </a:spcBef>
            </a:pPr>
            <a:r>
              <a:rPr lang="en-US" sz="2400" dirty="0" smtClean="0">
                <a:solidFill>
                  <a:srgbClr val="00CCFF"/>
                </a:solidFill>
              </a:rPr>
              <a:t>4/3 Directional Control Valve</a:t>
            </a:r>
            <a:br>
              <a:rPr lang="en-US" sz="2400" dirty="0" smtClean="0">
                <a:solidFill>
                  <a:srgbClr val="00CCFF"/>
                </a:solidFill>
              </a:rPr>
            </a:br>
            <a:r>
              <a:rPr lang="en-US" sz="2400" dirty="0" smtClean="0">
                <a:solidFill>
                  <a:srgbClr val="00CCFF"/>
                </a:solidFill>
              </a:rPr>
              <a:t>Part 1</a:t>
            </a:r>
            <a:endParaRPr lang="en-US" sz="2400" dirty="0">
              <a:solidFill>
                <a:srgbClr val="00CCFF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437" y="109330"/>
            <a:ext cx="4365873" cy="564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688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59080" y="259080"/>
            <a:ext cx="10452100" cy="38862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rPr>
              <a:t>Lab Experiment</a:t>
            </a:r>
            <a:endParaRPr kumimoji="0" lang="en-US" sz="2800" b="0" i="0" u="none" strike="noStrike" kern="0" cap="none" normalizeH="0" baseline="0" noProof="0" dirty="0" err="1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6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DCCA/Training | 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2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6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7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259080" y="647700"/>
            <a:ext cx="10452100" cy="38862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89000"/>
              </a:lnSpc>
              <a:spcBef>
                <a:spcPts val="0"/>
              </a:spcBef>
            </a:pPr>
            <a:r>
              <a:rPr lang="en-US" sz="2400" dirty="0" smtClean="0">
                <a:solidFill>
                  <a:srgbClr val="00CCFF"/>
                </a:solidFill>
              </a:rPr>
              <a:t>4/3 Directional Control Valve</a:t>
            </a:r>
            <a:br>
              <a:rPr lang="en-US" sz="2400" dirty="0" smtClean="0">
                <a:solidFill>
                  <a:srgbClr val="00CCFF"/>
                </a:solidFill>
              </a:rPr>
            </a:br>
            <a:r>
              <a:rPr lang="en-US" sz="2400" dirty="0" smtClean="0">
                <a:solidFill>
                  <a:srgbClr val="00CCFF"/>
                </a:solidFill>
              </a:rPr>
              <a:t>Part 2</a:t>
            </a:r>
            <a:endParaRPr lang="en-US" sz="2400" dirty="0">
              <a:solidFill>
                <a:srgbClr val="00CCFF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338" y="129209"/>
            <a:ext cx="4350133" cy="5622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2147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DCCA/Training | 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3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6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pic>
        <p:nvPicPr>
          <p:cNvPr id="10" name="Picture 3" descr="MCj02055080000[1]">
            <a:hlinkClick r:id="rId23" action="ppaction://hlinkfile"/>
          </p:cNvPr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49292" y="90089"/>
            <a:ext cx="693737" cy="692150"/>
          </a:xfrm>
          <a:prstGeom prst="rect">
            <a:avLst/>
          </a:prstGeom>
        </p:spPr>
      </p:pic>
      <p:pic>
        <p:nvPicPr>
          <p:cNvPr id="11" name="Picture 9" descr="http://pubpages.unh.edu/~zjv6/excel-logo.jpg">
            <a:hlinkClick r:id="rId25" action="ppaction://hlinkfile"/>
          </p:cNvPr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617" y="183752"/>
            <a:ext cx="5476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55" y="64364"/>
            <a:ext cx="2453164" cy="278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448" y="2872502"/>
            <a:ext cx="2436971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529" y="90090"/>
            <a:ext cx="2412683" cy="280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529" y="2880598"/>
            <a:ext cx="2469356" cy="323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_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687" y="4525874"/>
            <a:ext cx="1214438" cy="41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688" y="3687674"/>
            <a:ext cx="1206341" cy="39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688" y="2849474"/>
            <a:ext cx="1182053" cy="388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687" y="2011274"/>
            <a:ext cx="1230630" cy="41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_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400" y="3660691"/>
            <a:ext cx="1149572" cy="37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_"/>
          <p:cNvPicPr>
            <a:picLocks noChangeAspect="1" noChangeArrowheads="1"/>
          </p:cNvPicPr>
          <p:nvPr>
            <p:custDataLst>
              <p:tags r:id="rId18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200" y="887444"/>
            <a:ext cx="1201674" cy="40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9__"/>
          <p:cNvPicPr>
            <a:picLocks noChangeAspect="1" noChangeArrowheads="1"/>
          </p:cNvPicPr>
          <p:nvPr>
            <p:custDataLst>
              <p:tags r:id="rId19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38" y="816523"/>
            <a:ext cx="1171575" cy="39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1_"/>
          <p:cNvPicPr>
            <a:picLocks noChangeAspect="1" noChangeArrowheads="1"/>
          </p:cNvPicPr>
          <p:nvPr>
            <p:custDataLst>
              <p:tags r:id="rId20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38" y="3698423"/>
            <a:ext cx="1154240" cy="37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le 23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259080" y="647700"/>
            <a:ext cx="10452100" cy="38862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89000"/>
              </a:lnSpc>
              <a:spcBef>
                <a:spcPts val="0"/>
              </a:spcBef>
            </a:pPr>
            <a:endParaRPr lang="en-US" sz="2800">
              <a:solidFill>
                <a:srgbClr val="00CC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929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59080" y="259080"/>
            <a:ext cx="10452100" cy="38862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latin typeface="+mn-lt"/>
                <a:ea typeface="Bosch Office Sans" panose="020B0604020202020204" pitchFamily="34" charset="-128"/>
                <a:cs typeface="Arial" pitchFamily="34" charset="0"/>
              </a:rPr>
              <a:t>Lab Experiment</a:t>
            </a:r>
            <a:endParaRPr kumimoji="0" lang="en-US" sz="2800" b="0" i="0" u="none" strike="noStrike" kern="0" cap="none" normalizeH="0" baseline="0" noProof="0" dirty="0" err="1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7" name="Rectangle 6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strike="noStrike" kern="0" cap="none" normalizeH="0" baseline="0" noProof="0" smtClean="0">
                <a:ln>
                  <a:noFill/>
                </a:ln>
                <a:solidFill>
                  <a:srgbClr val="002B49"/>
                </a:solidFill>
                <a:effectLst/>
                <a:uLnTx/>
                <a:uFillTx/>
                <a:ea typeface="+mn-ea"/>
                <a:cs typeface="+mn-cs"/>
              </a:rPr>
              <a:t>DCCA/Training | 8/2018</a:t>
            </a:r>
            <a:endParaRPr kumimoji="0" lang="en-US" sz="600" strike="noStrike" kern="0" cap="none" normalizeH="0" baseline="0" noProof="0" dirty="0" smtClean="0">
              <a:ln>
                <a:noFill/>
              </a:ln>
              <a:solidFill>
                <a:srgbClr val="002B49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593090" y="5758180"/>
            <a:ext cx="9152890" cy="21590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0" rIns="0" bIns="0" rtlCol="0" anchor="t"/>
          <a:lstStyle/>
          <a:p>
            <a:pPr marL="0" marR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kern="0" cap="none" normalizeH="0" baseline="0" noProof="0" smtClean="0">
                <a:ln>
                  <a:noFill/>
                </a:ln>
                <a:solidFill>
                  <a:srgbClr val="819EB1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© Bosch Rexroth AG 2018. All rights reserved, also regarding any disposal, exploitation, reproduction, editing, distribution, as well as in the event of applications for industrial property rights.</a:t>
            </a:r>
            <a:endParaRPr kumimoji="0" lang="en-US" sz="600" b="0" i="0" u="none" strike="noStrike" kern="0" cap="none" normalizeH="0" baseline="0" noProof="0" dirty="0" smtClean="0">
              <a:ln>
                <a:noFill/>
              </a:ln>
              <a:solidFill>
                <a:srgbClr val="819EB1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/>
          </p:cNvSpPr>
          <p:nvPr>
            <p:custDataLst>
              <p:tags r:id="rId5"/>
            </p:custDataLst>
          </p:nvPr>
        </p:nvSpPr>
        <p:spPr>
          <a:xfrm>
            <a:off x="266700" y="5628640"/>
            <a:ext cx="288290" cy="41021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none" lIns="0" tIns="0" rIns="0" bIns="0" rtlCol="0" anchor="t"/>
          <a:lstStyle/>
          <a:p>
            <a:pPr marL="0" marR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kern="0" cap="none" normalizeH="0" baseline="0" noProof="0" smtClean="0">
                <a:ln>
                  <a:noFill/>
                </a:ln>
                <a:solidFill>
                  <a:srgbClr val="A3BAC8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4</a:t>
            </a:r>
            <a:endParaRPr kumimoji="0" lang="en-US" sz="1200" b="0" i="0" u="none" strike="noStrike" kern="0" cap="none" normalizeH="0" baseline="0" noProof="0" dirty="0" smtClean="0">
              <a:ln>
                <a:noFill/>
              </a:ln>
              <a:solidFill>
                <a:srgbClr val="A3BAC8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4" name="Rectangle 3" hidden="1"/>
          <p:cNvSpPr>
            <a:spLocks/>
          </p:cNvSpPr>
          <p:nvPr>
            <p:custDataLst>
              <p:tags r:id="rId6"/>
            </p:custDataLst>
          </p:nvPr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lIns="0" tIns="17780" rIns="0" bIns="0" rtlCol="0" anchor="t">
            <a:normAutofit/>
          </a:bodyPr>
          <a:lstStyle/>
          <a:p>
            <a:pPr marL="0" marR="0" indent="0" defTabSz="9144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50" b="0" i="0" u="none" strike="noStrike" kern="0" cap="none" normalizeH="0" baseline="0" noProof="0" dirty="0" smtClean="0">
              <a:ln>
                <a:noFill/>
              </a:ln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" name="TextBox 2" hidden="1"/>
          <p:cNvSpPr txBox="1"/>
          <p:nvPr>
            <p:custDataLst>
              <p:tags r:id="rId7"/>
            </p:custDataLst>
          </p:nvPr>
        </p:nvSpPr>
        <p:spPr>
          <a:xfrm>
            <a:off x="0" y="5975350"/>
            <a:ext cx="0" cy="0"/>
          </a:xfrm>
          <a:prstGeom prst="rect">
            <a:avLst/>
          </a:prstGeom>
          <a:noFill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none" lIns="0" tIns="0" rIns="0" bIns="0" rtlCol="0" anchor="t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kern="0" cap="none" normalizeH="0" baseline="0" noProof="0" dirty="0" err="1" smtClean="0">
              <a:ln>
                <a:noFill/>
              </a:ln>
              <a:effectLst/>
              <a:uLnTx/>
              <a:uFillTx/>
              <a:latin typeface="+mn-lt"/>
              <a:ea typeface="Bosch Office Sans" panose="020B0604020202020204" pitchFamily="34" charset="-128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259080" y="647700"/>
            <a:ext cx="10452100" cy="38862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>
            <a:noAutofit/>
          </a:bodyPr>
          <a:lstStyle/>
          <a:p>
            <a:pPr>
              <a:lnSpc>
                <a:spcPct val="89000"/>
              </a:lnSpc>
              <a:spcBef>
                <a:spcPts val="0"/>
              </a:spcBef>
            </a:pPr>
            <a:r>
              <a:rPr lang="en-US" sz="2400" dirty="0" smtClean="0">
                <a:solidFill>
                  <a:srgbClr val="00CCFF"/>
                </a:solidFill>
              </a:rPr>
              <a:t>4/3 Directional Control Valve</a:t>
            </a:r>
            <a:endParaRPr lang="en-US" sz="2400" dirty="0">
              <a:solidFill>
                <a:srgbClr val="00CCFF"/>
              </a:solidFill>
            </a:endParaRPr>
          </a:p>
        </p:txBody>
      </p:sp>
      <p:sp>
        <p:nvSpPr>
          <p:cNvPr id="9" name="Rectangle 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64490" y="3580783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>
                <a:solidFill>
                  <a:srgbClr val="000000"/>
                </a:solidFill>
                <a:cs typeface="Times New Roman" panose="02020603050405020304" pitchFamily="18" charset="0"/>
              </a:rPr>
              <a:t>When would it be advantageous to use a directional control with a valve centre condition similar to the one used in part I of the experiment?</a:t>
            </a:r>
            <a:endParaRPr lang="en-CA" altLang="en-US" sz="1600">
              <a:solidFill>
                <a:srgbClr val="000000"/>
              </a:solidFill>
            </a:endParaRPr>
          </a:p>
        </p:txBody>
      </p:sp>
      <p:cxnSp>
        <p:nvCxnSpPr>
          <p:cNvPr id="10" name="Straight Connector 13"/>
          <p:cNvCxnSpPr>
            <a:cxnSpLocks noChangeShapeType="1"/>
          </p:cNvCxnSpPr>
          <p:nvPr>
            <p:custDataLst>
              <p:tags r:id="rId10"/>
            </p:custDataLst>
          </p:nvPr>
        </p:nvCxnSpPr>
        <p:spPr bwMode="auto">
          <a:xfrm>
            <a:off x="593090" y="4509471"/>
            <a:ext cx="86868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Connector 14"/>
          <p:cNvCxnSpPr>
            <a:cxnSpLocks noChangeShapeType="1"/>
          </p:cNvCxnSpPr>
          <p:nvPr>
            <p:custDataLst>
              <p:tags r:id="rId11"/>
            </p:custDataLst>
          </p:nvPr>
        </p:nvCxnSpPr>
        <p:spPr bwMode="auto">
          <a:xfrm>
            <a:off x="593090" y="4966671"/>
            <a:ext cx="86868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15"/>
          <p:cNvCxnSpPr>
            <a:cxnSpLocks noChangeShapeType="1"/>
          </p:cNvCxnSpPr>
          <p:nvPr>
            <p:custDataLst>
              <p:tags r:id="rId12"/>
            </p:custDataLst>
          </p:nvPr>
        </p:nvCxnSpPr>
        <p:spPr bwMode="auto">
          <a:xfrm>
            <a:off x="593090" y="5423871"/>
            <a:ext cx="86868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93090" y="4204671"/>
            <a:ext cx="8845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860D0"/>
                </a:solidFill>
              </a:rPr>
              <a:t>-When using a fixed displacement pump the connection from P to T allows the oil to return to the</a:t>
            </a:r>
            <a:endParaRPr lang="en-CA" altLang="en-US" sz="1600">
              <a:solidFill>
                <a:srgbClr val="0860D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93090" y="4661871"/>
            <a:ext cx="5545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860D0"/>
                </a:solidFill>
              </a:rPr>
              <a:t>reservoir at minimum pressure and therefore save energy</a:t>
            </a:r>
            <a:r>
              <a:rPr lang="en-US" altLang="en-US">
                <a:solidFill>
                  <a:srgbClr val="0860D0"/>
                </a:solidFill>
              </a:rPr>
              <a:t>.</a:t>
            </a:r>
            <a:endParaRPr lang="en-CA" altLang="en-US">
              <a:solidFill>
                <a:srgbClr val="0860D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93090" y="5119071"/>
            <a:ext cx="6332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860D0"/>
                </a:solidFill>
              </a:rPr>
              <a:t>-The closed A and B ports prevent unwanted motion of the actuator</a:t>
            </a:r>
            <a:r>
              <a:rPr lang="en-US" altLang="en-US">
                <a:solidFill>
                  <a:srgbClr val="0860D0"/>
                </a:solidFill>
              </a:rPr>
              <a:t>.</a:t>
            </a:r>
            <a:endParaRPr lang="en-CA" altLang="en-US">
              <a:solidFill>
                <a:srgbClr val="0860D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85"/>
          <a:stretch>
            <a:fillRect/>
          </a:stretch>
        </p:blipFill>
        <p:spPr bwMode="auto">
          <a:xfrm>
            <a:off x="2158999" y="1460183"/>
            <a:ext cx="3496469" cy="199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_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64490" y="1104899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4/3 directional control valves control the START, STOP and ________________ of a bi-directional actuator.</a:t>
            </a:r>
          </a:p>
        </p:txBody>
      </p:sp>
      <p:sp>
        <p:nvSpPr>
          <p:cNvPr id="18" name="TextBox 1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216015" y="1104899"/>
            <a:ext cx="9588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600">
                <a:solidFill>
                  <a:srgbClr val="0860D0"/>
                </a:solidFill>
              </a:rPr>
              <a:t>direction</a:t>
            </a:r>
            <a:endParaRPr lang="en-CA" altLang="en-US" sz="1600">
              <a:solidFill>
                <a:srgbClr val="0860D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012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I" val="1"/>
  <p:tag name="LAYOUTLANGUAGE" val="1033"/>
  <p:tag name="CFG.LAYOUT" val="REX2018"/>
  <p:tag name="CFG.CUSTOMERVERSION" val="9"/>
  <p:tag name="ML_1" val="DCCA_Wel"/>
  <p:tag name="ML_2" val="REX2018.MCR"/>
  <p:tag name="ML_LAYOUT_RESOURCE" val="REX2018_16_9.MCR"/>
  <p:tag name="FIELD.CONF.SUFFIX.CONTENT" val="\n | "/>
  <p:tag name="FIELD.CONF.COMBOINDEX" val="0"/>
  <p:tag name="FIELD.REM_ABL.SUFFIX.CONTENT" val="&#10;\n"/>
  <p:tag name="FIELD.COPY.CONTENT" val="© Bosch Rexroth AG 2018. All rights reserved, also regarding any disposal, exploitation, reproduction, editing, distribution, as well as in the event of applications for industrial property rights."/>
  <p:tag name="FIELD.COPY.VALUE" val="© Bosch Rexroth AG 2018. All rights reserved, also regarding any disposal, exploitation, reproduction, editing, distribution, as well as in the event of applications for industrial property rights."/>
  <p:tag name="FIELD.COPY.COMBOINDEX" val="0"/>
  <p:tag name="FIELD.BGROUP.SUFFIX.CONTENT" val=" | "/>
  <p:tag name="FIELD.BGROUP.COMBOINDEX" val="0"/>
  <p:tag name="FIELD.CHAPTER.CONTENT" val="Header of section"/>
  <p:tag name="FIELD.CHAPTER.VALUE" val="Header of section"/>
  <p:tag name="FIELD.DPT.SUFFIX.CONTENT" val=" | "/>
  <p:tag name="FIELDS.INITIALIZED" val="1"/>
  <p:tag name="FIELD.DATE.CONTENT" val="8/2018"/>
  <p:tag name="FIELD.DATE.VALUE" val="8/2018"/>
  <p:tag name="FIELD.DATE.COMBOINDEX" val="-2"/>
  <p:tag name="FIELD.REM_ABL.COMBOINDEX" val="-2"/>
  <p:tag name="FIELD.CHAPTER.COMBOINDEX" val="-2"/>
  <p:tag name="FIELD.REM_ANL.COMBOINDEX" val="-2"/>
  <p:tag name="FIELD.DPT.CONTENT" val="DCCA/Training"/>
  <p:tag name="FIELD.DPT.VALUE" val="DCCA/Training | "/>
  <p:tag name="FIELD.DPT.COMBOINDEX" val="-2"/>
  <p:tag name="CONFIG" val="REX2018"/>
  <p:tag name="CFG.VERSION" val="0"/>
  <p:tag name="CFG.LAYOUTID" val="Rexroth Layout 16:9 (new branding)"/>
  <p:tag name="CFG.LAYOUTRES" val="REX2018_16_9"/>
  <p:tag name="MAPNAME" val="Map1"/>
  <p:tag name="LICENSEKEY" val="46504b9e-b1c9-48ed-967f-a36de42ae84b"/>
  <p:tag name="SLIDEMASTERMASTERNAME" val="Slide"/>
  <p:tag name="SLIDEMASTERSHAPESETGROUPCLASSNAME" val="ShapeSetGroup1"/>
  <p:tag name="SLIDEMASTERCOLORSETGROUPCLASSNAME" val="ColorSetGroup1"/>
  <p:tag name="SLIDEMASTERFONTSETGROUPCLASSNAME" val="FontSetGroup1"/>
  <p:tag name="SLIDEMASTERSTYLESETGROUPCLASSNAME" val="StyleSetGroup1"/>
  <p:tag name="SLIDEMASTERMODIFI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itleOnSlides"/>
  <p:tag name="SHAPECLASSPROTECTIONTYPE" val="9"/>
  <p:tag name="COLORS" val="-2;-2;-2;-2;Primary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DPT.CONTENT" val="DCCA/Training"/>
  <p:tag name="FIELD.DPT.VALUE" val="DCCA/Training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  <p:tag name="FIELD.CHAPTER.CONTENT" val="Lab Experiment"/>
  <p:tag name="FIELD.CHAPTER.VALUE" val="Lab Experiment"/>
  <p:tag name="FIELD.CHAPTER.COMBOINDEX" val="-2"/>
  <p:tag name="FIELD.REM_ANL.COMBOINDEX" val="-2"/>
  <p:tag name="FIELD.DPT.COMBOINDEX" val="-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" val="-2;-2;-2;-2;PrimaryFooter;-2"/>
  <p:tag name="COLORSETCLASSNAME" val="ColorSet1"/>
  <p:tag name="SCRIPT" val="1"/>
  <p:tag name="FIELDS" val="CHAPTER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Chapterbox"/>
  <p:tag name="SHAPECLASSPROTECTIONTYPE" val="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SHAPESETGROUPCLASSNAME" val="ShapeSetGroup1"/>
  <p:tag name="SHAPESETCLASSNAME" val="Slide"/>
  <p:tag name="COLORSETGROUPCLASSNAME" val="ColorSetGroup1"/>
  <p:tag name="FONTSETGROUPCLASSNAME" val="FontSetGroup1"/>
  <p:tag name="SHAPECLASSFILE" val="Rex2018Logo.png"/>
  <p:tag name="MLI" val="1"/>
  <p:tag name="SHAPECLASSNAME" val="LogoOnSlides"/>
  <p:tag name="SHAPECLASSPROTECTIONTYPE" val="1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itleOnSlides"/>
  <p:tag name="SHAPECLASSPROTECTIONTYPE" val="9"/>
  <p:tag name="COLORS" val="-2;-2;-2;-2;Primary;-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DPT.CONTENT" val="DCCA/Training"/>
  <p:tag name="FIELD.DPT.VALUE" val="DCCA/Training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  <p:tag name="FIELD.CHAPTER.CONTENT" val="Lab Experiment"/>
  <p:tag name="FIELD.CHAPTER.VALUE" val="Lab Experiment"/>
  <p:tag name="FIELD.CHAPTER.COMBOINDEX" val="-2"/>
  <p:tag name="FIELD.REM_ANL.COMBOINDEX" val="-2"/>
  <p:tag name="FIELD.DPT.COMBOINDEX" val="-2"/>
  <p:tag name="TITLE 23_SHAPECLASSPROTECTIONTYPE" val="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SHAPESETGROUPCLASSNAME" val="ShapeSetGroup1"/>
  <p:tag name="SHAPESETCLASSNAME" val="Slide"/>
  <p:tag name="COLORSETGROUPCLASSNAME" val="ColorSetGroup1"/>
  <p:tag name="FONTSETGROUPCLASSNAME" val="FontSetGroup1"/>
  <p:tag name="SHAPECLASSFILE" val="Rex2018ColorBar.png"/>
  <p:tag name="MLI" val="1"/>
  <p:tag name="SHAPECLASSNAME" val="ColorBarOnSlides"/>
  <p:tag name="SHAPECLASSPROTECTIONTYPE" val="1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SHAPESETGROUPCLASSNAME" val="ShapeSetGroup1"/>
  <p:tag name="SHAPESETCLASSNAME" val="TitleSlide"/>
  <p:tag name="COLORSETGROUPCLASSNAME" val="ColorSetGroup1"/>
  <p:tag name="FONTSETGROUPCLASSNAME" val="FontSetGroup1"/>
  <p:tag name="SHAPECLASSFILE" val="Rex2018Logo.png"/>
  <p:tag name="MLI" val="1"/>
  <p:tag name="SHAPECLASSNAME" val="LogoOnSlides"/>
  <p:tag name="SHAPECLASSPROTECTIONTYPE" val="1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itleOnSlides"/>
  <p:tag name="SHAPECLASSPROTECTIONTYPE" val="9"/>
  <p:tag name="COLORS" val="-2;-2;-2;-2;-1;-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DPT.CONTENT" val="DCCA/Training"/>
  <p:tag name="FIELD.DPT.VALUE" val="DCCA/Training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  <p:tag name="FIELD.CHAPTER.CONTENT" val="Lab Experiment"/>
  <p:tag name="FIELD.CHAPTER.VALUE" val="Lab Experiment"/>
  <p:tag name="FIELD.CHAPTER.COMBOINDEX" val="-2"/>
  <p:tag name="FIELD.REM_ANL.COMBOINDEX" val="-2"/>
  <p:tag name="FIELD.DPT.COMBOINDEX" val="-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" val="-2;-2;-2;-2;PrimaryFooter;-2"/>
  <p:tag name="COLORSETCLASSNAME" val="ColorSet1"/>
  <p:tag name="SCRIPT" val="1"/>
  <p:tag name="FIELDS" val="CHAPTER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Chapterbox"/>
  <p:tag name="SHAPECLASSPROTECTIONTYPE" val="2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6"/>
  <p:tag name="FONTSETCLASSNAME" val="FontSet1"/>
  <p:tag name="FONTCOLOR" val="PrimaryFooter"/>
  <p:tag name="FONTCOLOR2" val="SecondaryFooter"/>
  <p:tag name="FONTCOLOR3" val="SecondaryFooter"/>
  <p:tag name="RUNS.FONT" val="3"/>
  <p:tag name="COLORS" val="-2;-2;-2;-2;PrimaryFooter;-2"/>
  <p:tag name="COLORSETCLASSNAME" val="ColorSet1"/>
  <p:tag name="SCRIPT" val="1"/>
  <p:tag name="FIELDS" val="REM_ABL;COPY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2OnSlides"/>
  <p:tag name="SHAPECLASSPROTECTIONTYPE" val="6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Disguised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Slide"/>
  <p:tag name="COLORSETGROUPCLASSNAME" val="ColorSetGroup1"/>
  <p:tag name="FONTSETGROUPCLASSNAME" val="FontSetGroup1"/>
  <p:tag name="SHAPECLASSNAME" val="HiddenSubtitle"/>
  <p:tag name="SHAPECLASSPROTECTIONTYPE" val="0"/>
  <p:tag name="ML_SENDTOBACK" val=" 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12"/>
  <p:tag name="FONTSETCLASSNAME" val="FontSet1"/>
  <p:tag name="COLORS" val="-2;-2;-2;-2;Accent3;-2"/>
  <p:tag name="COLORSETCLASSNAME" val="ColorSet1"/>
  <p:tag name="SCRIPT" val="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PageNumberOnSlides"/>
  <p:tag name="SHAPECLASSPROTECTIONTYPE" val="6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5x5"/>
  <p:tag name="FONTSETCLASSNAME" val="FontSet1"/>
  <p:tag name="COLORS" val="-2;-2;-2;-2;-2;-2"/>
  <p:tag name="COLORSETCLASSNAME" val="ColorSet1"/>
  <p:tag name="SCRIPT" val="1"/>
  <p:tag name="FIELDS" val="REM_ANL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Attachment"/>
  <p:tag name="SHAPECLASSPROTECTIONTYPE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NavbarItem"/>
  <p:tag name="FONTSETCLASSNAME" val="FontSet1"/>
  <p:tag name="COLORS" val="-2;-2;-2;-2;-2;-2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Navbar"/>
  <p:tag name="SHAPECLASSPROTECTIONTYPE" val="3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ETCLASSNAME" val="ColorSet1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TitleOnSlides"/>
  <p:tag name="SHAPECLASSPROTECTIONTYPE" val="9"/>
  <p:tag name="COLORS" val="-2;-2;-2;-2;Primary;-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ack;White;-1;-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ack;White;-1;-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Black;White;-1;-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80"/>
  <p:tag name="FONTSETCLASSNAME" val="FontSet1"/>
  <p:tag name="COLORS" val="-2;-2;-2;-2;White;-2"/>
  <p:tag name="COLORSETCLASSNAME" val="ColorSet1"/>
  <p:tag name="MLI" val="1"/>
  <p:tag name="SHAPESETGROUPCLASSNAME" val="ShapeSetGroup1"/>
  <p:tag name="SHAPESETCLASSNAME" val="TitleSlide"/>
  <p:tag name="COLORSETGROUPCLASSNAME" val="ColorSetGroup1"/>
  <p:tag name="FONTSETGROUPCLASSNAME" val="FontSetGroup1"/>
  <p:tag name="SHAPECLASSNAME" val="TitleOnTitleSlides"/>
  <p:tag name="SHAPECLASSPROTECTIONTYPE" val="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.DPT.CONTENT" val="DCCA/Training"/>
  <p:tag name="FIELD.DPT.VALUE" val="DCCA/Training | "/>
  <p:tag name="FIELDS.INITIALIZED" val="1"/>
  <p:tag name="ML_1" val="DCCA_Wel"/>
  <p:tag name="ML_2" val="REX2018.MCR"/>
  <p:tag name="ML_LAYOUT_RESOURCE" val="REX2018_16_9.MCR"/>
  <p:tag name="SHAPESETGROUPCLASSNAME" val="ShapeSetGroup1"/>
  <p:tag name="SHAPESETCLASSNAME" val="TitleOnly"/>
  <p:tag name="COLORSETGROUPCLASSNAME" val="ColorSetGroup1"/>
  <p:tag name="COLORSETCLASSNAME" val="ColorSet1"/>
  <p:tag name="FONTSETGROUPCLASSNAME" val="FontSetGroup1"/>
  <p:tag name="STYLESETGROUPCLASSNAME" val="StyleSetGroup1"/>
  <p:tag name="MAPNAME" val="Map1"/>
  <p:tag name="CFG.LAYOUT" val="REX2018"/>
  <p:tag name="MLI" val="1"/>
  <p:tag name="TEXTBOX 2_SHAPECLASSPROTECTIONTYPE" val="31"/>
  <p:tag name="RECTANGLE 3_SHAPECLASSPROTECTIONTYPE" val="3"/>
  <p:tag name="RECTANGLE 4_SHAPECLASSPROTECTIONTYPE" val="63"/>
  <p:tag name="RECTANGLE 5_SHAPECLASSPROTECTIONTYPE" val="63"/>
  <p:tag name="RECTANGLE 6_SHAPECLASSPROTECTIONTYPE" val="63"/>
  <p:tag name="TEXTBOX 7_SHAPECLASSPROTECTIONTYPE" val="25"/>
  <p:tag name="TITLE 1_SHAPECLASSPROTECTIONTYPE" val="9"/>
  <p:tag name="FIELD.CHAPTER.CONTENT" val="Lab Experiment"/>
  <p:tag name="FIELD.CHAPTER.VALUE" val="Lab Experiment"/>
  <p:tag name="FIELD.CHAPTER.COMBOINDEX" val="-2"/>
  <p:tag name="FIELD.REM_ANL.COMBOINDEX" val="-2"/>
  <p:tag name="FIELD.DPT.COMBOINDEX" val="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Reg28"/>
  <p:tag name="FONTSETCLASSNAME" val="FontSet1"/>
  <p:tag name="COLORS" val="-2;-2;-2;-2;PrimaryFooter;-2"/>
  <p:tag name="COLORSETCLASSNAME" val="ColorSet1"/>
  <p:tag name="SCRIPT" val="1"/>
  <p:tag name="FIELDS" val="CHAPTER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Chapterbox"/>
  <p:tag name="SHAPECLASSPROTECTIONTYPE" val="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Bold6"/>
  <p:tag name="FONT2" val="Reg6"/>
  <p:tag name="FONT3" val="Reg6"/>
  <p:tag name="RUNS.FONT" val="3"/>
  <p:tag name="FONTSETCLASSNAME" val="FontSet1"/>
  <p:tag name="FONTCOLOR" val="Accent6"/>
  <p:tag name="FONTCOLOR2" val="PrimaryFooter"/>
  <p:tag name="FONTCOLOR3" val="PrimaryFooter"/>
  <p:tag name="COLORS" val="-2;-2;-2;-2;Accent6;-2"/>
  <p:tag name="COLORSETCLASSNAME" val="ColorSet1"/>
  <p:tag name="SCRIPT" val="1"/>
  <p:tag name="FIELDS" val="CONF;DPT;DATE;"/>
  <p:tag name="MLI" val="1"/>
  <p:tag name="SHAPESETGROUPCLASSNAME" val="ShapeSetGroup1"/>
  <p:tag name="SHAPESETCLASSNAME" val="TitleOnly"/>
  <p:tag name="COLORSETGROUPCLASSNAME" val="ColorSetGroup1"/>
  <p:tag name="FONTSETGROUPCLASSNAME" val="FontSetGroup1"/>
  <p:tag name="SHAPECLASSNAME" val="FooterLine1OnSlides"/>
  <p:tag name="SHAPECLASSPROTECTIONTYPE" val="63"/>
</p:tagLst>
</file>

<file path=ppt/theme/theme1.xml><?xml version="1.0" encoding="utf-8"?>
<a:theme xmlns:a="http://schemas.openxmlformats.org/drawingml/2006/main" name="Rexroth2018">
  <a:themeElements>
    <a:clrScheme name="Custom 1">
      <a:dk1>
        <a:srgbClr val="000000"/>
      </a:dk1>
      <a:lt1>
        <a:srgbClr val="FFFFFF"/>
      </a:lt1>
      <a:dk2>
        <a:srgbClr val="424C58"/>
      </a:dk2>
      <a:lt2>
        <a:srgbClr val="B2B3B5"/>
      </a:lt2>
      <a:accent1>
        <a:srgbClr val="002B49"/>
      </a:accent1>
      <a:accent2>
        <a:srgbClr val="00CCFF"/>
      </a:accent2>
      <a:accent3>
        <a:srgbClr val="A3BAC8"/>
      </a:accent3>
      <a:accent4>
        <a:srgbClr val="91F0FF"/>
      </a:accent4>
      <a:accent5>
        <a:srgbClr val="5A7C91"/>
      </a:accent5>
      <a:accent6>
        <a:srgbClr val="DF0024"/>
      </a:accent6>
      <a:hlink>
        <a:srgbClr val="002B49"/>
      </a:hlink>
      <a:folHlink>
        <a:srgbClr val="5A7C91"/>
      </a:folHlink>
    </a:clrScheme>
    <a:fontScheme name="Custom 1">
      <a:majorFont>
        <a:latin typeface="Bosch Office Sans"/>
        <a:ea typeface=""/>
        <a:cs typeface=""/>
      </a:majorFont>
      <a:minorFont>
        <a:latin typeface="Bosch Offic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9525" cap="flat" cmpd="sng" algn="ctr">
          <a:noFill/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Bosch Office Sans"/>
            <a:ea typeface="+mn-ea"/>
            <a:cs typeface="+mn-cs"/>
          </a:defRPr>
        </a:defPPr>
      </a:lstStyle>
    </a:spDef>
    <a:txDef>
      <a:spPr>
        <a:noFill/>
      </a:spPr>
      <a:bodyPr wrap="square" lIns="90000" tIns="46800" rIns="90000" bIns="46800" rtlCol="0">
        <a:spAutoFit/>
      </a:bodyPr>
      <a:lstStyle>
        <a:defPPr marR="0" defTabSz="914400" eaLnBrk="1" fontAlgn="auto" latinLnBrk="0" hangingPunct="1">
          <a:lnSpc>
            <a:spcPts val="2300"/>
          </a:lnSpc>
          <a:spcBef>
            <a:spcPts val="50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err="1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+mn-lt"/>
            <a:ea typeface="Bosch Office Sans" panose="020B0604020202020204" pitchFamily="34" charset="-128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efaultRex2018.potx" id="{4903A42C-39D6-4C8A-BAFC-1FA7A00D1B46}" vid="{A59C0087-1122-495E-9096-B79847E02C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265</Words>
  <Application>Microsoft Office PowerPoint</Application>
  <PresentationFormat>Custom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Bosch Office Sans</vt:lpstr>
      <vt:lpstr>Times New Roman</vt:lpstr>
      <vt:lpstr>Wingdings</vt:lpstr>
      <vt:lpstr>Rexroth2018</vt:lpstr>
      <vt:lpstr>4/3 Directional Control Valve Part 1</vt:lpstr>
      <vt:lpstr>4/3 Directional Control Valve Part 2</vt:lpstr>
      <vt:lpstr>PowerPoint Presentation</vt:lpstr>
      <vt:lpstr>4/3 Directional Control Valve</vt:lpstr>
    </vt:vector>
  </TitlesOfParts>
  <Company>BOSCH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4/3 Directional Control Valve Part 1</dc:title>
  <dc:creator>Wilson Doug (DCCA/SPI)</dc:creator>
  <cp:lastModifiedBy>Wilson Doug (DCCA/SPI)</cp:lastModifiedBy>
  <cp:revision>2</cp:revision>
  <dcterms:created xsi:type="dcterms:W3CDTF">2018-08-09T16:36:30Z</dcterms:created>
  <dcterms:modified xsi:type="dcterms:W3CDTF">2018-08-09T16:52:39Z</dcterms:modified>
</cp:coreProperties>
</file>